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364" r:id="rId2"/>
    <p:sldId id="455" r:id="rId3"/>
    <p:sldId id="445" r:id="rId4"/>
    <p:sldId id="479" r:id="rId5"/>
    <p:sldId id="339" r:id="rId6"/>
    <p:sldId id="473" r:id="rId7"/>
    <p:sldId id="463" r:id="rId8"/>
    <p:sldId id="462" r:id="rId9"/>
    <p:sldId id="446" r:id="rId10"/>
    <p:sldId id="447" r:id="rId11"/>
    <p:sldId id="337" r:id="rId12"/>
    <p:sldId id="472" r:id="rId13"/>
    <p:sldId id="471" r:id="rId14"/>
    <p:sldId id="359" r:id="rId15"/>
    <p:sldId id="476" r:id="rId16"/>
    <p:sldId id="477" r:id="rId17"/>
    <p:sldId id="478" r:id="rId18"/>
    <p:sldId id="453" r:id="rId19"/>
    <p:sldId id="451" r:id="rId20"/>
    <p:sldId id="452" r:id="rId21"/>
    <p:sldId id="459" r:id="rId22"/>
    <p:sldId id="450" r:id="rId23"/>
    <p:sldId id="469" r:id="rId24"/>
    <p:sldId id="465" r:id="rId25"/>
    <p:sldId id="387" r:id="rId26"/>
    <p:sldId id="394" r:id="rId27"/>
    <p:sldId id="443" r:id="rId28"/>
    <p:sldId id="461" r:id="rId29"/>
    <p:sldId id="346" r:id="rId30"/>
    <p:sldId id="467" r:id="rId31"/>
    <p:sldId id="305" r:id="rId32"/>
    <p:sldId id="474" r:id="rId33"/>
    <p:sldId id="475" r:id="rId34"/>
    <p:sldId id="458" r:id="rId35"/>
    <p:sldId id="460" r:id="rId36"/>
    <p:sldId id="425" r:id="rId37"/>
    <p:sldId id="466" r:id="rId38"/>
    <p:sldId id="449" r:id="rId39"/>
    <p:sldId id="444" r:id="rId40"/>
    <p:sldId id="468" r:id="rId41"/>
    <p:sldId id="442" r:id="rId42"/>
    <p:sldId id="441" r:id="rId43"/>
    <p:sldId id="434" r:id="rId44"/>
    <p:sldId id="395" r:id="rId45"/>
    <p:sldId id="400" r:id="rId46"/>
    <p:sldId id="266" r:id="rId47"/>
    <p:sldId id="415" r:id="rId48"/>
    <p:sldId id="390" r:id="rId49"/>
    <p:sldId id="388" r:id="rId50"/>
    <p:sldId id="448" r:id="rId51"/>
    <p:sldId id="401" r:id="rId52"/>
    <p:sldId id="397" r:id="rId53"/>
    <p:sldId id="408" r:id="rId54"/>
    <p:sldId id="409" r:id="rId55"/>
    <p:sldId id="428" r:id="rId56"/>
    <p:sldId id="417" r:id="rId57"/>
    <p:sldId id="404" r:id="rId58"/>
    <p:sldId id="429" r:id="rId59"/>
    <p:sldId id="430" r:id="rId60"/>
    <p:sldId id="405" r:id="rId61"/>
    <p:sldId id="347" r:id="rId62"/>
    <p:sldId id="403" r:id="rId63"/>
    <p:sldId id="318" r:id="rId64"/>
    <p:sldId id="317" r:id="rId65"/>
    <p:sldId id="342" r:id="rId66"/>
    <p:sldId id="363" r:id="rId67"/>
    <p:sldId id="419" r:id="rId68"/>
    <p:sldId id="391" r:id="rId69"/>
    <p:sldId id="398" r:id="rId70"/>
    <p:sldId id="349" r:id="rId71"/>
    <p:sldId id="278" r:id="rId72"/>
    <p:sldId id="422" r:id="rId73"/>
    <p:sldId id="423" r:id="rId74"/>
    <p:sldId id="424" r:id="rId75"/>
    <p:sldId id="321" r:id="rId76"/>
    <p:sldId id="406" r:id="rId77"/>
    <p:sldId id="420" r:id="rId78"/>
    <p:sldId id="299" r:id="rId79"/>
    <p:sldId id="456" r:id="rId80"/>
    <p:sldId id="457"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953D009-C33B-4EF1-9703-EDB3EE2484B6}">
          <p14:sldIdLst>
            <p14:sldId id="364"/>
            <p14:sldId id="455"/>
            <p14:sldId id="445"/>
            <p14:sldId id="479"/>
            <p14:sldId id="339"/>
            <p14:sldId id="473"/>
            <p14:sldId id="463"/>
            <p14:sldId id="462"/>
            <p14:sldId id="446"/>
            <p14:sldId id="447"/>
            <p14:sldId id="337"/>
            <p14:sldId id="472"/>
            <p14:sldId id="471"/>
            <p14:sldId id="359"/>
            <p14:sldId id="476"/>
            <p14:sldId id="477"/>
            <p14:sldId id="478"/>
            <p14:sldId id="453"/>
            <p14:sldId id="451"/>
            <p14:sldId id="452"/>
            <p14:sldId id="459"/>
            <p14:sldId id="450"/>
            <p14:sldId id="469"/>
            <p14:sldId id="465"/>
            <p14:sldId id="387"/>
            <p14:sldId id="394"/>
            <p14:sldId id="443"/>
            <p14:sldId id="461"/>
            <p14:sldId id="346"/>
            <p14:sldId id="467"/>
            <p14:sldId id="305"/>
            <p14:sldId id="474"/>
            <p14:sldId id="475"/>
            <p14:sldId id="458"/>
            <p14:sldId id="460"/>
            <p14:sldId id="425"/>
            <p14:sldId id="466"/>
            <p14:sldId id="449"/>
            <p14:sldId id="444"/>
            <p14:sldId id="468"/>
            <p14:sldId id="442"/>
            <p14:sldId id="441"/>
            <p14:sldId id="434"/>
            <p14:sldId id="395"/>
            <p14:sldId id="400"/>
            <p14:sldId id="266"/>
            <p14:sldId id="415"/>
            <p14:sldId id="390"/>
            <p14:sldId id="388"/>
            <p14:sldId id="448"/>
            <p14:sldId id="401"/>
            <p14:sldId id="397"/>
            <p14:sldId id="408"/>
            <p14:sldId id="409"/>
            <p14:sldId id="428"/>
            <p14:sldId id="417"/>
            <p14:sldId id="404"/>
            <p14:sldId id="429"/>
            <p14:sldId id="430"/>
            <p14:sldId id="405"/>
            <p14:sldId id="347"/>
            <p14:sldId id="403"/>
            <p14:sldId id="318"/>
            <p14:sldId id="317"/>
            <p14:sldId id="342"/>
            <p14:sldId id="363"/>
            <p14:sldId id="419"/>
            <p14:sldId id="391"/>
            <p14:sldId id="398"/>
            <p14:sldId id="349"/>
            <p14:sldId id="278"/>
            <p14:sldId id="422"/>
            <p14:sldId id="423"/>
            <p14:sldId id="424"/>
            <p14:sldId id="321"/>
          </p14:sldIdLst>
        </p14:section>
        <p14:section name="Untitled Section" id="{F8E7D233-BB1D-40D4-9AEB-38D9D32C545B}">
          <p14:sldIdLst>
            <p14:sldId id="406"/>
            <p14:sldId id="420"/>
            <p14:sldId id="299"/>
            <p14:sldId id="456"/>
            <p14:sldId id="457"/>
          </p14:sldIdLst>
        </p14:section>
        <p14:section name="Untitled Section" id="{11EC7BB4-8AE1-4B76-99A1-B4E9F51C9E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e" initials="M" lastIdx="2" clrIdx="0">
    <p:extLst>
      <p:ext uri="{19B8F6BF-5375-455C-9EA6-DF929625EA0E}">
        <p15:presenceInfo xmlns:p15="http://schemas.microsoft.com/office/powerpoint/2012/main" userId="108e3d11971d91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1E09"/>
    <a:srgbClr val="204E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660"/>
  </p:normalViewPr>
  <p:slideViewPr>
    <p:cSldViewPr>
      <p:cViewPr varScale="1">
        <p:scale>
          <a:sx n="117" d="100"/>
          <a:sy n="117" d="100"/>
        </p:scale>
        <p:origin x="139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10D7C1-1B59-4845-9202-F4D57E51618B}" type="datetimeFigureOut">
              <a:rPr lang="en-US" smtClean="0"/>
              <a:t>7/18/2023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BA1B03-76C7-4D94-B7F4-0AD832FC64C0}" type="slidenum">
              <a:rPr lang="en-US" smtClean="0"/>
              <a:t>‹#›</a:t>
            </a:fld>
            <a:endParaRPr lang="en-US"/>
          </a:p>
        </p:txBody>
      </p:sp>
    </p:spTree>
    <p:extLst>
      <p:ext uri="{BB962C8B-B14F-4D97-AF65-F5344CB8AC3E}">
        <p14:creationId xmlns:p14="http://schemas.microsoft.com/office/powerpoint/2010/main" val="3415143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A1B03-76C7-4D94-B7F4-0AD832FC64C0}" type="slidenum">
              <a:rPr lang="en-US" smtClean="0"/>
              <a:t>26</a:t>
            </a:fld>
            <a:endParaRPr lang="en-US"/>
          </a:p>
        </p:txBody>
      </p:sp>
    </p:spTree>
    <p:extLst>
      <p:ext uri="{BB962C8B-B14F-4D97-AF65-F5344CB8AC3E}">
        <p14:creationId xmlns:p14="http://schemas.microsoft.com/office/powerpoint/2010/main" val="1095825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A1B03-76C7-4D94-B7F4-0AD832FC64C0}" type="slidenum">
              <a:rPr lang="en-US" smtClean="0"/>
              <a:t>56</a:t>
            </a:fld>
            <a:endParaRPr lang="en-US"/>
          </a:p>
        </p:txBody>
      </p:sp>
    </p:spTree>
    <p:extLst>
      <p:ext uri="{BB962C8B-B14F-4D97-AF65-F5344CB8AC3E}">
        <p14:creationId xmlns:p14="http://schemas.microsoft.com/office/powerpoint/2010/main" val="1934338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A1B03-76C7-4D94-B7F4-0AD832FC64C0}" type="slidenum">
              <a:rPr lang="en-US" smtClean="0"/>
              <a:t>57</a:t>
            </a:fld>
            <a:endParaRPr lang="en-US"/>
          </a:p>
        </p:txBody>
      </p:sp>
    </p:spTree>
    <p:extLst>
      <p:ext uri="{BB962C8B-B14F-4D97-AF65-F5344CB8AC3E}">
        <p14:creationId xmlns:p14="http://schemas.microsoft.com/office/powerpoint/2010/main" val="1916919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A1B03-76C7-4D94-B7F4-0AD832FC64C0}" type="slidenum">
              <a:rPr lang="en-US" smtClean="0"/>
              <a:t>58</a:t>
            </a:fld>
            <a:endParaRPr lang="en-US"/>
          </a:p>
        </p:txBody>
      </p:sp>
    </p:spTree>
    <p:extLst>
      <p:ext uri="{BB962C8B-B14F-4D97-AF65-F5344CB8AC3E}">
        <p14:creationId xmlns:p14="http://schemas.microsoft.com/office/powerpoint/2010/main" val="1796636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A1B03-76C7-4D94-B7F4-0AD832FC64C0}" type="slidenum">
              <a:rPr lang="en-US" smtClean="0"/>
              <a:t>59</a:t>
            </a:fld>
            <a:endParaRPr lang="en-US"/>
          </a:p>
        </p:txBody>
      </p:sp>
    </p:spTree>
    <p:extLst>
      <p:ext uri="{BB962C8B-B14F-4D97-AF65-F5344CB8AC3E}">
        <p14:creationId xmlns:p14="http://schemas.microsoft.com/office/powerpoint/2010/main" val="590955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A1B03-76C7-4D94-B7F4-0AD832FC64C0}" type="slidenum">
              <a:rPr lang="en-US" smtClean="0"/>
              <a:t>60</a:t>
            </a:fld>
            <a:endParaRPr lang="en-US"/>
          </a:p>
        </p:txBody>
      </p:sp>
    </p:spTree>
    <p:extLst>
      <p:ext uri="{BB962C8B-B14F-4D97-AF65-F5344CB8AC3E}">
        <p14:creationId xmlns:p14="http://schemas.microsoft.com/office/powerpoint/2010/main" val="42998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A1B03-76C7-4D94-B7F4-0AD832FC64C0}" type="slidenum">
              <a:rPr lang="en-US" smtClean="0"/>
              <a:t>62</a:t>
            </a:fld>
            <a:endParaRPr lang="en-US"/>
          </a:p>
        </p:txBody>
      </p:sp>
    </p:spTree>
    <p:extLst>
      <p:ext uri="{BB962C8B-B14F-4D97-AF65-F5344CB8AC3E}">
        <p14:creationId xmlns:p14="http://schemas.microsoft.com/office/powerpoint/2010/main" val="2720331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A1B03-76C7-4D94-B7F4-0AD832FC64C0}" type="slidenum">
              <a:rPr lang="en-US" smtClean="0"/>
              <a:t>76</a:t>
            </a:fld>
            <a:endParaRPr lang="en-US"/>
          </a:p>
        </p:txBody>
      </p:sp>
    </p:spTree>
    <p:extLst>
      <p:ext uri="{BB962C8B-B14F-4D97-AF65-F5344CB8AC3E}">
        <p14:creationId xmlns:p14="http://schemas.microsoft.com/office/powerpoint/2010/main" val="125919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A1B03-76C7-4D94-B7F4-0AD832FC64C0}" type="slidenum">
              <a:rPr lang="en-US" smtClean="0"/>
              <a:t>77</a:t>
            </a:fld>
            <a:endParaRPr lang="en-US"/>
          </a:p>
        </p:txBody>
      </p:sp>
    </p:spTree>
    <p:extLst>
      <p:ext uri="{BB962C8B-B14F-4D97-AF65-F5344CB8AC3E}">
        <p14:creationId xmlns:p14="http://schemas.microsoft.com/office/powerpoint/2010/main" val="2663490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A1B03-76C7-4D94-B7F4-0AD832FC64C0}" type="slidenum">
              <a:rPr lang="en-US" smtClean="0"/>
              <a:t>29</a:t>
            </a:fld>
            <a:endParaRPr lang="en-US"/>
          </a:p>
        </p:txBody>
      </p:sp>
    </p:spTree>
    <p:extLst>
      <p:ext uri="{BB962C8B-B14F-4D97-AF65-F5344CB8AC3E}">
        <p14:creationId xmlns:p14="http://schemas.microsoft.com/office/powerpoint/2010/main" val="2306133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A1B03-76C7-4D94-B7F4-0AD832FC64C0}" type="slidenum">
              <a:rPr lang="en-US" smtClean="0"/>
              <a:t>36</a:t>
            </a:fld>
            <a:endParaRPr lang="en-US"/>
          </a:p>
        </p:txBody>
      </p:sp>
    </p:spTree>
    <p:extLst>
      <p:ext uri="{BB962C8B-B14F-4D97-AF65-F5344CB8AC3E}">
        <p14:creationId xmlns:p14="http://schemas.microsoft.com/office/powerpoint/2010/main" val="3340113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A1B03-76C7-4D94-B7F4-0AD832FC64C0}" type="slidenum">
              <a:rPr lang="en-US" smtClean="0"/>
              <a:t>43</a:t>
            </a:fld>
            <a:endParaRPr lang="en-US"/>
          </a:p>
        </p:txBody>
      </p:sp>
    </p:spTree>
    <p:extLst>
      <p:ext uri="{BB962C8B-B14F-4D97-AF65-F5344CB8AC3E}">
        <p14:creationId xmlns:p14="http://schemas.microsoft.com/office/powerpoint/2010/main" val="3279010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A1B03-76C7-4D94-B7F4-0AD832FC64C0}" type="slidenum">
              <a:rPr lang="en-US" smtClean="0"/>
              <a:t>44</a:t>
            </a:fld>
            <a:endParaRPr lang="en-US"/>
          </a:p>
        </p:txBody>
      </p:sp>
    </p:spTree>
    <p:extLst>
      <p:ext uri="{BB962C8B-B14F-4D97-AF65-F5344CB8AC3E}">
        <p14:creationId xmlns:p14="http://schemas.microsoft.com/office/powerpoint/2010/main" val="2470453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A1B03-76C7-4D94-B7F4-0AD832FC64C0}" type="slidenum">
              <a:rPr lang="en-US" smtClean="0"/>
              <a:t>47</a:t>
            </a:fld>
            <a:endParaRPr lang="en-US"/>
          </a:p>
        </p:txBody>
      </p:sp>
    </p:spTree>
    <p:extLst>
      <p:ext uri="{BB962C8B-B14F-4D97-AF65-F5344CB8AC3E}">
        <p14:creationId xmlns:p14="http://schemas.microsoft.com/office/powerpoint/2010/main" val="4283597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A1B03-76C7-4D94-B7F4-0AD832FC64C0}" type="slidenum">
              <a:rPr lang="en-US" smtClean="0"/>
              <a:t>51</a:t>
            </a:fld>
            <a:endParaRPr lang="en-US"/>
          </a:p>
        </p:txBody>
      </p:sp>
    </p:spTree>
    <p:extLst>
      <p:ext uri="{BB962C8B-B14F-4D97-AF65-F5344CB8AC3E}">
        <p14:creationId xmlns:p14="http://schemas.microsoft.com/office/powerpoint/2010/main" val="3055008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A1B03-76C7-4D94-B7F4-0AD832FC64C0}" type="slidenum">
              <a:rPr lang="en-US" smtClean="0"/>
              <a:t>53</a:t>
            </a:fld>
            <a:endParaRPr lang="en-US"/>
          </a:p>
        </p:txBody>
      </p:sp>
    </p:spTree>
    <p:extLst>
      <p:ext uri="{BB962C8B-B14F-4D97-AF65-F5344CB8AC3E}">
        <p14:creationId xmlns:p14="http://schemas.microsoft.com/office/powerpoint/2010/main" val="3457933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A1B03-76C7-4D94-B7F4-0AD832FC64C0}" type="slidenum">
              <a:rPr lang="en-US" smtClean="0"/>
              <a:t>54</a:t>
            </a:fld>
            <a:endParaRPr lang="en-US"/>
          </a:p>
        </p:txBody>
      </p:sp>
    </p:spTree>
    <p:extLst>
      <p:ext uri="{BB962C8B-B14F-4D97-AF65-F5344CB8AC3E}">
        <p14:creationId xmlns:p14="http://schemas.microsoft.com/office/powerpoint/2010/main" val="3949720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DFB747-CCC9-40F8-BE74-CCA7831B6340}"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CBADB-DC84-4EB9-B969-B23910E6CF8B}" type="slidenum">
              <a:rPr lang="en-US" smtClean="0"/>
              <a:t>‹#›</a:t>
            </a:fld>
            <a:endParaRPr lang="en-US"/>
          </a:p>
        </p:txBody>
      </p:sp>
    </p:spTree>
    <p:extLst>
      <p:ext uri="{BB962C8B-B14F-4D97-AF65-F5344CB8AC3E}">
        <p14:creationId xmlns:p14="http://schemas.microsoft.com/office/powerpoint/2010/main" val="3710190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DFB747-CCC9-40F8-BE74-CCA7831B6340}"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CBADB-DC84-4EB9-B969-B23910E6CF8B}" type="slidenum">
              <a:rPr lang="en-US" smtClean="0"/>
              <a:t>‹#›</a:t>
            </a:fld>
            <a:endParaRPr lang="en-US"/>
          </a:p>
        </p:txBody>
      </p:sp>
    </p:spTree>
    <p:extLst>
      <p:ext uri="{BB962C8B-B14F-4D97-AF65-F5344CB8AC3E}">
        <p14:creationId xmlns:p14="http://schemas.microsoft.com/office/powerpoint/2010/main" val="1010519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DFB747-CCC9-40F8-BE74-CCA7831B6340}"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CBADB-DC84-4EB9-B969-B23910E6CF8B}" type="slidenum">
              <a:rPr lang="en-US" smtClean="0"/>
              <a:t>‹#›</a:t>
            </a:fld>
            <a:endParaRPr lang="en-US"/>
          </a:p>
        </p:txBody>
      </p:sp>
    </p:spTree>
    <p:extLst>
      <p:ext uri="{BB962C8B-B14F-4D97-AF65-F5344CB8AC3E}">
        <p14:creationId xmlns:p14="http://schemas.microsoft.com/office/powerpoint/2010/main" val="987912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DFB747-CCC9-40F8-BE74-CCA7831B6340}"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CBADB-DC84-4EB9-B969-B23910E6CF8B}" type="slidenum">
              <a:rPr lang="en-US" smtClean="0"/>
              <a:t>‹#›</a:t>
            </a:fld>
            <a:endParaRPr lang="en-US"/>
          </a:p>
        </p:txBody>
      </p:sp>
    </p:spTree>
    <p:extLst>
      <p:ext uri="{BB962C8B-B14F-4D97-AF65-F5344CB8AC3E}">
        <p14:creationId xmlns:p14="http://schemas.microsoft.com/office/powerpoint/2010/main" val="251570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DFB747-CCC9-40F8-BE74-CCA7831B6340}" type="datetimeFigureOut">
              <a:rPr lang="en-US" smtClean="0"/>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3CBADB-DC84-4EB9-B969-B23910E6CF8B}" type="slidenum">
              <a:rPr lang="en-US" smtClean="0"/>
              <a:t>‹#›</a:t>
            </a:fld>
            <a:endParaRPr lang="en-US"/>
          </a:p>
        </p:txBody>
      </p:sp>
    </p:spTree>
    <p:extLst>
      <p:ext uri="{BB962C8B-B14F-4D97-AF65-F5344CB8AC3E}">
        <p14:creationId xmlns:p14="http://schemas.microsoft.com/office/powerpoint/2010/main" val="4145666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DFB747-CCC9-40F8-BE74-CCA7831B6340}"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3CBADB-DC84-4EB9-B969-B23910E6CF8B}" type="slidenum">
              <a:rPr lang="en-US" smtClean="0"/>
              <a:t>‹#›</a:t>
            </a:fld>
            <a:endParaRPr lang="en-US"/>
          </a:p>
        </p:txBody>
      </p:sp>
    </p:spTree>
    <p:extLst>
      <p:ext uri="{BB962C8B-B14F-4D97-AF65-F5344CB8AC3E}">
        <p14:creationId xmlns:p14="http://schemas.microsoft.com/office/powerpoint/2010/main" val="1516547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DFB747-CCC9-40F8-BE74-CCA7831B6340}" type="datetimeFigureOut">
              <a:rPr lang="en-US" smtClean="0"/>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3CBADB-DC84-4EB9-B969-B23910E6CF8B}" type="slidenum">
              <a:rPr lang="en-US" smtClean="0"/>
              <a:t>‹#›</a:t>
            </a:fld>
            <a:endParaRPr lang="en-US"/>
          </a:p>
        </p:txBody>
      </p:sp>
    </p:spTree>
    <p:extLst>
      <p:ext uri="{BB962C8B-B14F-4D97-AF65-F5344CB8AC3E}">
        <p14:creationId xmlns:p14="http://schemas.microsoft.com/office/powerpoint/2010/main" val="1366059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DFB747-CCC9-40F8-BE74-CCA7831B6340}" type="datetimeFigureOut">
              <a:rPr lang="en-US" smtClean="0"/>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3CBADB-DC84-4EB9-B969-B23910E6CF8B}" type="slidenum">
              <a:rPr lang="en-US" smtClean="0"/>
              <a:t>‹#›</a:t>
            </a:fld>
            <a:endParaRPr lang="en-US"/>
          </a:p>
        </p:txBody>
      </p:sp>
    </p:spTree>
    <p:extLst>
      <p:ext uri="{BB962C8B-B14F-4D97-AF65-F5344CB8AC3E}">
        <p14:creationId xmlns:p14="http://schemas.microsoft.com/office/powerpoint/2010/main" val="3868686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DFB747-CCC9-40F8-BE74-CCA7831B6340}" type="datetimeFigureOut">
              <a:rPr lang="en-US" smtClean="0"/>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3CBADB-DC84-4EB9-B969-B23910E6CF8B}" type="slidenum">
              <a:rPr lang="en-US" smtClean="0"/>
              <a:t>‹#›</a:t>
            </a:fld>
            <a:endParaRPr lang="en-US"/>
          </a:p>
        </p:txBody>
      </p:sp>
    </p:spTree>
    <p:extLst>
      <p:ext uri="{BB962C8B-B14F-4D97-AF65-F5344CB8AC3E}">
        <p14:creationId xmlns:p14="http://schemas.microsoft.com/office/powerpoint/2010/main" val="115000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DFB747-CCC9-40F8-BE74-CCA7831B6340}"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3CBADB-DC84-4EB9-B969-B23910E6CF8B}" type="slidenum">
              <a:rPr lang="en-US" smtClean="0"/>
              <a:t>‹#›</a:t>
            </a:fld>
            <a:endParaRPr lang="en-US"/>
          </a:p>
        </p:txBody>
      </p:sp>
    </p:spTree>
    <p:extLst>
      <p:ext uri="{BB962C8B-B14F-4D97-AF65-F5344CB8AC3E}">
        <p14:creationId xmlns:p14="http://schemas.microsoft.com/office/powerpoint/2010/main" val="1937233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DFB747-CCC9-40F8-BE74-CCA7831B6340}" type="datetimeFigureOut">
              <a:rPr lang="en-US" smtClean="0"/>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3CBADB-DC84-4EB9-B969-B23910E6CF8B}" type="slidenum">
              <a:rPr lang="en-US" smtClean="0"/>
              <a:t>‹#›</a:t>
            </a:fld>
            <a:endParaRPr lang="en-US"/>
          </a:p>
        </p:txBody>
      </p:sp>
    </p:spTree>
    <p:extLst>
      <p:ext uri="{BB962C8B-B14F-4D97-AF65-F5344CB8AC3E}">
        <p14:creationId xmlns:p14="http://schemas.microsoft.com/office/powerpoint/2010/main" val="2435507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DFB747-CCC9-40F8-BE74-CCA7831B6340}" type="datetimeFigureOut">
              <a:rPr lang="en-US" smtClean="0"/>
              <a:t>7/18/2023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CBADB-DC84-4EB9-B969-B23910E6CF8B}" type="slidenum">
              <a:rPr lang="en-US" smtClean="0"/>
              <a:t>‹#›</a:t>
            </a:fld>
            <a:endParaRPr lang="en-US"/>
          </a:p>
        </p:txBody>
      </p:sp>
    </p:spTree>
    <p:extLst>
      <p:ext uri="{BB962C8B-B14F-4D97-AF65-F5344CB8AC3E}">
        <p14:creationId xmlns:p14="http://schemas.microsoft.com/office/powerpoint/2010/main" val="38023782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gif"/><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58.gif"/><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video" Target="https://www.youtube.com/embed/tYdjH0ascOU?feature=oembed" TargetMode="External"/><Relationship Id="rId1" Type="http://schemas.openxmlformats.org/officeDocument/2006/relationships/video" Target="https://www.youtube.com/embed/282KiVQvAa4?feature=oembed" TargetMode="External"/><Relationship Id="rId6" Type="http://schemas.openxmlformats.org/officeDocument/2006/relationships/image" Target="../media/image60.jpeg"/><Relationship Id="rId11" Type="http://schemas.openxmlformats.org/officeDocument/2006/relationships/image" Target="../media/image63.jpeg"/><Relationship Id="rId5" Type="http://schemas.openxmlformats.org/officeDocument/2006/relationships/image" Target="../media/image59.png"/><Relationship Id="rId10" Type="http://schemas.openxmlformats.org/officeDocument/2006/relationships/hyperlink" Target="https://www.youtube.com/watch?v=tYdjH0ascOU" TargetMode="External"/><Relationship Id="rId4" Type="http://schemas.openxmlformats.org/officeDocument/2006/relationships/notesSlide" Target="../notesSlides/notesSlide1.xml"/><Relationship Id="rId9" Type="http://schemas.openxmlformats.org/officeDocument/2006/relationships/image" Target="../media/image62.jpeg"/></Relationships>
</file>

<file path=ppt/slides/_rels/slide2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5.jpeg"/><Relationship Id="rId7" Type="http://schemas.openxmlformats.org/officeDocument/2006/relationships/image" Target="../media/image5.pn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png"/><Relationship Id="rId7" Type="http://schemas.openxmlformats.org/officeDocument/2006/relationships/image" Target="../media/image85.jpeg"/><Relationship Id="rId2" Type="http://schemas.openxmlformats.org/officeDocument/2006/relationships/image" Target="../media/image80.jpg"/><Relationship Id="rId1" Type="http://schemas.openxmlformats.org/officeDocument/2006/relationships/slideLayout" Target="../slideLayouts/slideLayout2.xml"/><Relationship Id="rId6" Type="http://schemas.openxmlformats.org/officeDocument/2006/relationships/image" Target="../media/image84.jpg"/><Relationship Id="rId11" Type="http://schemas.openxmlformats.org/officeDocument/2006/relationships/image" Target="../media/image87.png"/><Relationship Id="rId5" Type="http://schemas.openxmlformats.org/officeDocument/2006/relationships/image" Target="../media/image83.jpeg"/><Relationship Id="rId10" Type="http://schemas.openxmlformats.org/officeDocument/2006/relationships/image" Target="../media/image7.png"/><Relationship Id="rId4" Type="http://schemas.openxmlformats.org/officeDocument/2006/relationships/image" Target="../media/image82.jpeg"/><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9.jp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jp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jpg"/><Relationship Id="rId5" Type="http://schemas.openxmlformats.org/officeDocument/2006/relationships/image" Target="../media/image108.jpeg"/><Relationship Id="rId4" Type="http://schemas.openxmlformats.org/officeDocument/2006/relationships/image" Target="../media/image107.jpeg"/><Relationship Id="rId9"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5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g"/><Relationship Id="rId4" Type="http://schemas.openxmlformats.org/officeDocument/2006/relationships/image" Target="../media/image130.jp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5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png"/><Relationship Id="rId4" Type="http://schemas.openxmlformats.org/officeDocument/2006/relationships/image" Target="../media/image136.jpeg"/></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4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1.jpg"/><Relationship Id="rId5" Type="http://schemas.openxmlformats.org/officeDocument/2006/relationships/image" Target="../media/image140.png"/><Relationship Id="rId4" Type="http://schemas.openxmlformats.org/officeDocument/2006/relationships/image" Target="../media/image13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74.png"/><Relationship Id="rId7" Type="http://schemas.openxmlformats.org/officeDocument/2006/relationships/image" Target="../media/image1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jpg"/><Relationship Id="rId9" Type="http://schemas.openxmlformats.org/officeDocument/2006/relationships/image" Target="../media/image148.png"/></Relationships>
</file>

<file path=ppt/slides/_rels/slide6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6" Type="http://schemas.openxmlformats.org/officeDocument/2006/relationships/image" Target="../media/image165.jpg"/><Relationship Id="rId5" Type="http://schemas.openxmlformats.org/officeDocument/2006/relationships/image" Target="../media/image164.jpeg"/><Relationship Id="rId4" Type="http://schemas.openxmlformats.org/officeDocument/2006/relationships/image" Target="../media/image163.jpg"/></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167.jpg"/></Relationships>
</file>

<file path=ppt/slides/_rels/slide74.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171.jpeg"/><Relationship Id="rId5" Type="http://schemas.openxmlformats.org/officeDocument/2006/relationships/image" Target="../media/image170.png"/><Relationship Id="rId4" Type="http://schemas.openxmlformats.org/officeDocument/2006/relationships/image" Target="../media/image169.jpeg"/><Relationship Id="rId9" Type="http://schemas.openxmlformats.org/officeDocument/2006/relationships/image" Target="../media/image174.jpeg"/></Relationships>
</file>

<file path=ppt/slides/_rels/slide75.xml.rels><?xml version="1.0" encoding="UTF-8" standalone="yes"?>
<Relationships xmlns="http://schemas.openxmlformats.org/package/2006/relationships"><Relationship Id="rId3" Type="http://schemas.openxmlformats.org/officeDocument/2006/relationships/image" Target="../media/image176.jpeg"/><Relationship Id="rId7" Type="http://schemas.openxmlformats.org/officeDocument/2006/relationships/image" Target="../media/image74.png"/><Relationship Id="rId2" Type="http://schemas.openxmlformats.org/officeDocument/2006/relationships/image" Target="../media/image175.jpeg"/><Relationship Id="rId1" Type="http://schemas.openxmlformats.org/officeDocument/2006/relationships/slideLayout" Target="../slideLayouts/slideLayout2.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0.jpg"/></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78.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8.gif"/><Relationship Id="rId5" Type="http://schemas.openxmlformats.org/officeDocument/2006/relationships/image" Target="../media/image183.png"/><Relationship Id="rId4" Type="http://schemas.openxmlformats.org/officeDocument/2006/relationships/image" Target="../media/image74.png"/></Relationships>
</file>

<file path=ppt/slides/_rels/slide79.xml.rels><?xml version="1.0" encoding="UTF-8" standalone="yes"?>
<Relationships xmlns="http://schemas.openxmlformats.org/package/2006/relationships"><Relationship Id="rId3" Type="http://schemas.openxmlformats.org/officeDocument/2006/relationships/image" Target="../media/image184.PNG"/><Relationship Id="rId7"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8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4DE01-1A42-4936-9AAA-7ECC835877A8}"/>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AECC3BBE-4E2E-4C88-A3FF-884A55DAD79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528" y="0"/>
            <a:ext cx="9109472" cy="6911182"/>
          </a:xfrm>
        </p:spPr>
      </p:pic>
      <p:pic>
        <p:nvPicPr>
          <p:cNvPr id="3" name="01-15- Ring of Fire">
            <a:hlinkClick r:id="" action="ppaction://media"/>
            <a:extLst>
              <a:ext uri="{FF2B5EF4-FFF2-40B4-BE49-F238E27FC236}">
                <a16:creationId xmlns:a16="http://schemas.microsoft.com/office/drawing/2014/main" id="{154B0524-D081-4C57-860D-DEFB786D19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304800"/>
            <a:ext cx="304800" cy="304800"/>
          </a:xfrm>
          <a:prstGeom prst="rect">
            <a:avLst/>
          </a:prstGeom>
        </p:spPr>
      </p:pic>
      <p:pic>
        <p:nvPicPr>
          <p:cNvPr id="5" name="Picture 4">
            <a:extLst>
              <a:ext uri="{FF2B5EF4-FFF2-40B4-BE49-F238E27FC236}">
                <a16:creationId xmlns:a16="http://schemas.microsoft.com/office/drawing/2014/main" id="{BEAC8240-E089-4833-AE5F-37B3A874F9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7800" y="-1219200"/>
            <a:ext cx="12363450" cy="9178993"/>
          </a:xfrm>
          <a:prstGeom prst="rect">
            <a:avLst/>
          </a:prstGeom>
        </p:spPr>
      </p:pic>
      <p:sp>
        <p:nvSpPr>
          <p:cNvPr id="4" name="Rectangle 3">
            <a:extLst>
              <a:ext uri="{FF2B5EF4-FFF2-40B4-BE49-F238E27FC236}">
                <a16:creationId xmlns:a16="http://schemas.microsoft.com/office/drawing/2014/main" id="{73E217E1-1777-4D8F-A6B6-209EE4BCCD91}"/>
              </a:ext>
            </a:extLst>
          </p:cNvPr>
          <p:cNvSpPr/>
          <p:nvPr/>
        </p:nvSpPr>
        <p:spPr>
          <a:xfrm>
            <a:off x="0" y="5943600"/>
            <a:ext cx="9109472" cy="762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773FA9-17B7-4C24-B488-734963B3B5D0}"/>
              </a:ext>
            </a:extLst>
          </p:cNvPr>
          <p:cNvSpPr/>
          <p:nvPr/>
        </p:nvSpPr>
        <p:spPr>
          <a:xfrm>
            <a:off x="0" y="5867400"/>
            <a:ext cx="9144000" cy="76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7EA17-9CE7-42AF-B86A-A2DF8CE53F84}"/>
              </a:ext>
            </a:extLst>
          </p:cNvPr>
          <p:cNvSpPr/>
          <p:nvPr/>
        </p:nvSpPr>
        <p:spPr>
          <a:xfrm>
            <a:off x="34528" y="6477000"/>
            <a:ext cx="9074944" cy="198438"/>
          </a:xfrm>
          <a:prstGeom prst="rect">
            <a:avLst/>
          </a:prstGeom>
          <a:solidFill>
            <a:srgbClr val="204E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E0EC98C-EEA5-4F48-9C42-C9B51152741F}"/>
              </a:ext>
            </a:extLst>
          </p:cNvPr>
          <p:cNvSpPr txBox="1"/>
          <p:nvPr/>
        </p:nvSpPr>
        <p:spPr>
          <a:xfrm>
            <a:off x="-762000" y="5943600"/>
            <a:ext cx="8957072" cy="523220"/>
          </a:xfrm>
          <a:prstGeom prst="rect">
            <a:avLst/>
          </a:prstGeom>
          <a:noFill/>
        </p:spPr>
        <p:txBody>
          <a:bodyPr wrap="square" rtlCol="0">
            <a:spAutoFit/>
          </a:bodyPr>
          <a:lstStyle/>
          <a:p>
            <a:pPr algn="ctr"/>
            <a:r>
              <a:rPr lang="en-US" dirty="0">
                <a:solidFill>
                  <a:schemeClr val="bg1"/>
                </a:solidFill>
                <a:latin typeface="Arial Black" panose="020B0A04020102020204" pitchFamily="34" charset="0"/>
              </a:rPr>
              <a:t> </a:t>
            </a:r>
            <a:r>
              <a:rPr lang="en-US" sz="2800" dirty="0">
                <a:solidFill>
                  <a:schemeClr val="bg1"/>
                </a:solidFill>
                <a:latin typeface="Arial Black" panose="020B0A04020102020204" pitchFamily="34" charset="0"/>
              </a:rPr>
              <a:t> FSTAT Conference</a:t>
            </a:r>
          </a:p>
        </p:txBody>
      </p:sp>
      <p:sp>
        <p:nvSpPr>
          <p:cNvPr id="10" name="Rectangle 9">
            <a:extLst>
              <a:ext uri="{FF2B5EF4-FFF2-40B4-BE49-F238E27FC236}">
                <a16:creationId xmlns:a16="http://schemas.microsoft.com/office/drawing/2014/main" id="{7509D583-95F4-4951-8ABD-40D549C2B7B7}"/>
              </a:ext>
            </a:extLst>
          </p:cNvPr>
          <p:cNvSpPr/>
          <p:nvPr/>
        </p:nvSpPr>
        <p:spPr>
          <a:xfrm>
            <a:off x="-34528" y="392669"/>
            <a:ext cx="9144000" cy="923330"/>
          </a:xfrm>
          <a:prstGeom prst="rect">
            <a:avLst/>
          </a:prstGeom>
          <a:noFill/>
          <a:effectLst>
            <a:outerShdw blurRad="50800" dist="38100" dir="13500000" algn="br" rotWithShape="0">
              <a:prstClr val="black">
                <a:alpha val="40000"/>
              </a:prstClr>
            </a:outerShdw>
          </a:effectLst>
        </p:spPr>
        <p:txBody>
          <a:bodyPr wrap="squar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HIGH SCHOOL BBQ</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3" name="Picture 12">
            <a:extLst>
              <a:ext uri="{FF2B5EF4-FFF2-40B4-BE49-F238E27FC236}">
                <a16:creationId xmlns:a16="http://schemas.microsoft.com/office/drawing/2014/main" id="{313D071B-5F94-9165-BA83-5DDD9BC128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4516789"/>
            <a:ext cx="1260873" cy="1248972"/>
          </a:xfrm>
          <a:prstGeom prst="rect">
            <a:avLst/>
          </a:prstGeom>
        </p:spPr>
      </p:pic>
      <p:pic>
        <p:nvPicPr>
          <p:cNvPr id="15" name="Picture 14">
            <a:extLst>
              <a:ext uri="{FF2B5EF4-FFF2-40B4-BE49-F238E27FC236}">
                <a16:creationId xmlns:a16="http://schemas.microsoft.com/office/drawing/2014/main" id="{76ACAD2D-4F60-2739-C8A9-C4A999E942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6974" y="3733800"/>
            <a:ext cx="3265251" cy="3265251"/>
          </a:xfrm>
          <a:prstGeom prst="rect">
            <a:avLst/>
          </a:prstGeom>
        </p:spPr>
      </p:pic>
    </p:spTree>
    <p:extLst>
      <p:ext uri="{BB962C8B-B14F-4D97-AF65-F5344CB8AC3E}">
        <p14:creationId xmlns:p14="http://schemas.microsoft.com/office/powerpoint/2010/main" val="192348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E914B-F5A1-5593-7FFA-028B85EDDF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4D47D7-ABFA-ECC0-99AA-B4CD0EA02D1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35F3B4F-56C8-3D25-A8F5-EAA79216BA2B}"/>
              </a:ext>
            </a:extLst>
          </p:cNvPr>
          <p:cNvPicPr>
            <a:picLocks noChangeAspect="1"/>
          </p:cNvPicPr>
          <p:nvPr/>
        </p:nvPicPr>
        <p:blipFill rotWithShape="1">
          <a:blip r:embed="rId2"/>
          <a:srcRect l="26666" t="35185" r="12501" b="2592"/>
          <a:stretch/>
        </p:blipFill>
        <p:spPr>
          <a:xfrm>
            <a:off x="30479" y="20320"/>
            <a:ext cx="9103239" cy="5237480"/>
          </a:xfrm>
          <a:prstGeom prst="rect">
            <a:avLst/>
          </a:prstGeom>
        </p:spPr>
      </p:pic>
      <p:sp>
        <p:nvSpPr>
          <p:cNvPr id="6" name="Rectangle 5">
            <a:extLst>
              <a:ext uri="{FF2B5EF4-FFF2-40B4-BE49-F238E27FC236}">
                <a16:creationId xmlns:a16="http://schemas.microsoft.com/office/drawing/2014/main" id="{40BABFF3-389C-E7A4-44CB-8CF9679884A3}"/>
              </a:ext>
            </a:extLst>
          </p:cNvPr>
          <p:cNvSpPr/>
          <p:nvPr/>
        </p:nvSpPr>
        <p:spPr>
          <a:xfrm>
            <a:off x="30479" y="5181600"/>
            <a:ext cx="9083042" cy="1600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4CA2FE0-46E4-19CE-E7EE-C15FEF709987}"/>
              </a:ext>
            </a:extLst>
          </p:cNvPr>
          <p:cNvPicPr>
            <a:picLocks noChangeAspect="1"/>
          </p:cNvPicPr>
          <p:nvPr/>
        </p:nvPicPr>
        <p:blipFill rotWithShape="1">
          <a:blip r:embed="rId3">
            <a:extLst>
              <a:ext uri="{28A0092B-C50C-407E-A947-70E740481C1C}">
                <a14:useLocalDpi xmlns:a14="http://schemas.microsoft.com/office/drawing/2010/main" val="0"/>
              </a:ext>
            </a:extLst>
          </a:blip>
          <a:srcRect t="78333" b="10000"/>
          <a:stretch/>
        </p:blipFill>
        <p:spPr>
          <a:xfrm>
            <a:off x="10282" y="5471160"/>
            <a:ext cx="9144000" cy="1066800"/>
          </a:xfrm>
          <a:prstGeom prst="rect">
            <a:avLst/>
          </a:prstGeom>
        </p:spPr>
      </p:pic>
      <p:sp>
        <p:nvSpPr>
          <p:cNvPr id="8" name="Rectangle 7">
            <a:extLst>
              <a:ext uri="{FF2B5EF4-FFF2-40B4-BE49-F238E27FC236}">
                <a16:creationId xmlns:a16="http://schemas.microsoft.com/office/drawing/2014/main" id="{B0440552-11E2-ABE7-6BFE-56A9BAC58A8F}"/>
              </a:ext>
            </a:extLst>
          </p:cNvPr>
          <p:cNvSpPr/>
          <p:nvPr/>
        </p:nvSpPr>
        <p:spPr>
          <a:xfrm>
            <a:off x="1676400" y="3505200"/>
            <a:ext cx="50292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2ACA626-A301-91EE-66D5-89763462826B}"/>
              </a:ext>
            </a:extLst>
          </p:cNvPr>
          <p:cNvPicPr>
            <a:picLocks noChangeAspect="1"/>
          </p:cNvPicPr>
          <p:nvPr/>
        </p:nvPicPr>
        <p:blipFill rotWithShape="1">
          <a:blip r:embed="rId2"/>
          <a:srcRect l="38174" t="76586" r="29236" b="15813"/>
          <a:stretch/>
        </p:blipFill>
        <p:spPr>
          <a:xfrm>
            <a:off x="1595059" y="3505200"/>
            <a:ext cx="4876800" cy="639762"/>
          </a:xfrm>
          <a:prstGeom prst="rect">
            <a:avLst/>
          </a:prstGeom>
        </p:spPr>
      </p:pic>
    </p:spTree>
    <p:extLst>
      <p:ext uri="{BB962C8B-B14F-4D97-AF65-F5344CB8AC3E}">
        <p14:creationId xmlns:p14="http://schemas.microsoft.com/office/powerpoint/2010/main" val="125847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0" y="-457200"/>
            <a:ext cx="9296400" cy="1874837"/>
          </a:xfrm>
        </p:spPr>
        <p:txBody>
          <a:bodyPr>
            <a:normAutofit/>
          </a:bodyPr>
          <a:lstStyle/>
          <a:p>
            <a:pPr algn="l"/>
            <a:r>
              <a:rPr lang="en-US" b="1" dirty="0"/>
              <a:t>Chef Mike Erickson - Founder</a:t>
            </a:r>
            <a:endParaRPr lang="en-US" sz="2000" dirty="0"/>
          </a:p>
        </p:txBody>
      </p:sp>
      <p:pic>
        <p:nvPicPr>
          <p:cNvPr id="8" name="Content Placeholder 7">
            <a:extLst>
              <a:ext uri="{FF2B5EF4-FFF2-40B4-BE49-F238E27FC236}">
                <a16:creationId xmlns:a16="http://schemas.microsoft.com/office/drawing/2014/main" id="{0726D7E0-235A-42EC-B400-A561C8F40D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914400"/>
            <a:ext cx="9143998" cy="59436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95" t="25556" r="-595" b="7936"/>
          <a:stretch/>
        </p:blipFill>
        <p:spPr>
          <a:xfrm>
            <a:off x="4191000" y="2637972"/>
            <a:ext cx="3581400" cy="1520372"/>
          </a:xfrm>
          <a:prstGeom prst="rect">
            <a:avLst/>
          </a:prstGeom>
        </p:spPr>
      </p:pic>
      <p:pic>
        <p:nvPicPr>
          <p:cNvPr id="5" name="Picture 4" descr="A close up of food&#10;&#10;Description automatically generated">
            <a:extLst>
              <a:ext uri="{FF2B5EF4-FFF2-40B4-BE49-F238E27FC236}">
                <a16:creationId xmlns:a16="http://schemas.microsoft.com/office/drawing/2014/main" id="{5CF28E89-E297-4C4A-8855-AC21B997BF34}"/>
              </a:ext>
            </a:extLst>
          </p:cNvPr>
          <p:cNvPicPr>
            <a:picLocks noChangeAspect="1"/>
          </p:cNvPicPr>
          <p:nvPr/>
        </p:nvPicPr>
        <p:blipFill rotWithShape="1">
          <a:blip r:embed="rId4">
            <a:extLst>
              <a:ext uri="{28A0092B-C50C-407E-A947-70E740481C1C}">
                <a14:useLocalDpi xmlns:a14="http://schemas.microsoft.com/office/drawing/2010/main" val="0"/>
              </a:ext>
            </a:extLst>
          </a:blip>
          <a:srcRect r="39296"/>
          <a:stretch/>
        </p:blipFill>
        <p:spPr>
          <a:xfrm>
            <a:off x="76200" y="990600"/>
            <a:ext cx="4191000" cy="1655822"/>
          </a:xfrm>
          <a:prstGeom prst="rect">
            <a:avLst/>
          </a:prstGeom>
        </p:spPr>
      </p:pic>
    </p:spTree>
    <p:extLst>
      <p:ext uri="{BB962C8B-B14F-4D97-AF65-F5344CB8AC3E}">
        <p14:creationId xmlns:p14="http://schemas.microsoft.com/office/powerpoint/2010/main" val="1280802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8ECA-D89B-58CD-F82D-71E239102210}"/>
              </a:ext>
            </a:extLst>
          </p:cNvPr>
          <p:cNvSpPr>
            <a:spLocks noGrp="1"/>
          </p:cNvSpPr>
          <p:nvPr>
            <p:ph type="title"/>
          </p:nvPr>
        </p:nvSpPr>
        <p:spPr/>
        <p:txBody>
          <a:bodyPr/>
          <a:lstStyle/>
          <a:p>
            <a:endParaRPr lang="en-US"/>
          </a:p>
        </p:txBody>
      </p:sp>
      <p:pic>
        <p:nvPicPr>
          <p:cNvPr id="13" name="Picture 12">
            <a:extLst>
              <a:ext uri="{FF2B5EF4-FFF2-40B4-BE49-F238E27FC236}">
                <a16:creationId xmlns:a16="http://schemas.microsoft.com/office/drawing/2014/main" id="{CBEBE91E-FD16-5D07-35A3-45F224888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9436" y="0"/>
            <a:ext cx="5143500" cy="6858000"/>
          </a:xfrm>
          <a:prstGeom prst="rect">
            <a:avLst/>
          </a:prstGeom>
        </p:spPr>
      </p:pic>
      <p:pic>
        <p:nvPicPr>
          <p:cNvPr id="16" name="Content Placeholder 4">
            <a:extLst>
              <a:ext uri="{FF2B5EF4-FFF2-40B4-BE49-F238E27FC236}">
                <a16:creationId xmlns:a16="http://schemas.microsoft.com/office/drawing/2014/main" id="{A545C013-19AA-C4CF-A155-B7AAF9CFB8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0"/>
            <a:ext cx="5487805" cy="6895672"/>
          </a:xfrm>
        </p:spPr>
      </p:pic>
    </p:spTree>
    <p:extLst>
      <p:ext uri="{BB962C8B-B14F-4D97-AF65-F5344CB8AC3E}">
        <p14:creationId xmlns:p14="http://schemas.microsoft.com/office/powerpoint/2010/main" val="2140608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52288-0806-6F4B-2753-7B6956C4004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1C33398-9556-3D40-8551-0E903D03AAC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631771"/>
            <a:ext cx="4800600" cy="3201400"/>
          </a:xfrm>
        </p:spPr>
      </p:pic>
      <p:pic>
        <p:nvPicPr>
          <p:cNvPr id="6" name="Picture 5">
            <a:extLst>
              <a:ext uri="{FF2B5EF4-FFF2-40B4-BE49-F238E27FC236}">
                <a16:creationId xmlns:a16="http://schemas.microsoft.com/office/drawing/2014/main" id="{20094034-7ACC-357C-0A9B-60941FB97D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33" r="30000"/>
          <a:stretch/>
        </p:blipFill>
        <p:spPr>
          <a:xfrm rot="5400000">
            <a:off x="586740" y="-561911"/>
            <a:ext cx="3627119" cy="4800599"/>
          </a:xfrm>
          <a:prstGeom prst="rect">
            <a:avLst/>
          </a:prstGeom>
        </p:spPr>
      </p:pic>
      <p:pic>
        <p:nvPicPr>
          <p:cNvPr id="8" name="Picture 7">
            <a:extLst>
              <a:ext uri="{FF2B5EF4-FFF2-40B4-BE49-F238E27FC236}">
                <a16:creationId xmlns:a16="http://schemas.microsoft.com/office/drawing/2014/main" id="{1D001838-B038-BED6-6E68-2699EC7218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10600" y="889998"/>
            <a:ext cx="6858000" cy="5078003"/>
          </a:xfrm>
          <a:prstGeom prst="rect">
            <a:avLst/>
          </a:prstGeom>
        </p:spPr>
      </p:pic>
    </p:spTree>
    <p:extLst>
      <p:ext uri="{BB962C8B-B14F-4D97-AF65-F5344CB8AC3E}">
        <p14:creationId xmlns:p14="http://schemas.microsoft.com/office/powerpoint/2010/main" val="2686594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4DE01-1A42-4936-9AAA-7ECC835877A8}"/>
              </a:ext>
            </a:extLst>
          </p:cNvPr>
          <p:cNvSpPr>
            <a:spLocks noGrp="1"/>
          </p:cNvSpPr>
          <p:nvPr>
            <p:ph type="title"/>
          </p:nvPr>
        </p:nvSpPr>
        <p:spPr/>
        <p:txBody>
          <a:bodyPr/>
          <a:lstStyle/>
          <a:p>
            <a:r>
              <a:rPr lang="en-US"/>
              <a:t>TRUE BEEF: From Pasture To Plate</a:t>
            </a:r>
            <a:endParaRPr lang="en-US" dirty="0"/>
          </a:p>
        </p:txBody>
      </p:sp>
      <p:pic>
        <p:nvPicPr>
          <p:cNvPr id="13" name="Picture 12" descr="A picture containing text&#10;&#10;Description automatically generated">
            <a:extLst>
              <a:ext uri="{FF2B5EF4-FFF2-40B4-BE49-F238E27FC236}">
                <a16:creationId xmlns:a16="http://schemas.microsoft.com/office/drawing/2014/main" id="{5B30E7E4-A296-4873-9AA7-7BF14C8AD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 y="2057400"/>
            <a:ext cx="6908800" cy="3886200"/>
          </a:xfrm>
          <a:prstGeom prst="rect">
            <a:avLst/>
          </a:prstGeom>
        </p:spPr>
      </p:pic>
      <p:pic>
        <p:nvPicPr>
          <p:cNvPr id="5" name="Picture 4" descr="A person standing next to a cow&#10;&#10;Description automatically generated">
            <a:extLst>
              <a:ext uri="{FF2B5EF4-FFF2-40B4-BE49-F238E27FC236}">
                <a16:creationId xmlns:a16="http://schemas.microsoft.com/office/drawing/2014/main" id="{3F1774A0-1DD9-439F-A082-3615670C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2057400"/>
            <a:ext cx="2362200" cy="3886200"/>
          </a:xfrm>
          <a:prstGeom prst="rect">
            <a:avLst/>
          </a:prstGeom>
          <a:solidFill>
            <a:schemeClr val="bg1"/>
          </a:solidFill>
        </p:spPr>
      </p:pic>
      <p:sp>
        <p:nvSpPr>
          <p:cNvPr id="6" name="TextBox 5">
            <a:extLst>
              <a:ext uri="{FF2B5EF4-FFF2-40B4-BE49-F238E27FC236}">
                <a16:creationId xmlns:a16="http://schemas.microsoft.com/office/drawing/2014/main" id="{7FF3603E-430B-4903-9E1E-999FB2C62976}"/>
              </a:ext>
            </a:extLst>
          </p:cNvPr>
          <p:cNvSpPr txBox="1"/>
          <p:nvPr/>
        </p:nvSpPr>
        <p:spPr>
          <a:xfrm>
            <a:off x="28575" y="6172200"/>
            <a:ext cx="9115425" cy="461665"/>
          </a:xfrm>
          <a:prstGeom prst="rect">
            <a:avLst/>
          </a:prstGeom>
          <a:noFill/>
        </p:spPr>
        <p:txBody>
          <a:bodyPr wrap="square" rtlCol="0">
            <a:spAutoFit/>
          </a:bodyPr>
          <a:lstStyle/>
          <a:p>
            <a:pPr algn="ctr"/>
            <a:r>
              <a:rPr lang="en-US" sz="2400" dirty="0"/>
              <a:t>CIRRICULUM THROUGH THE AMERICAN FARM BUREAU FOUNDATION</a:t>
            </a:r>
          </a:p>
        </p:txBody>
      </p:sp>
      <p:sp>
        <p:nvSpPr>
          <p:cNvPr id="8" name="TextBox 7">
            <a:extLst>
              <a:ext uri="{FF2B5EF4-FFF2-40B4-BE49-F238E27FC236}">
                <a16:creationId xmlns:a16="http://schemas.microsoft.com/office/drawing/2014/main" id="{9DFA4A09-2D79-499C-BB61-6D876D7CCB99}"/>
              </a:ext>
            </a:extLst>
          </p:cNvPr>
          <p:cNvSpPr txBox="1"/>
          <p:nvPr/>
        </p:nvSpPr>
        <p:spPr>
          <a:xfrm>
            <a:off x="-76199" y="1075730"/>
            <a:ext cx="9220200" cy="738664"/>
          </a:xfrm>
          <a:prstGeom prst="rect">
            <a:avLst/>
          </a:prstGeom>
          <a:noFill/>
        </p:spPr>
        <p:txBody>
          <a:bodyPr wrap="square" rtlCol="0">
            <a:spAutoFit/>
          </a:bodyPr>
          <a:lstStyle/>
          <a:p>
            <a:pPr algn="ctr"/>
            <a:r>
              <a:rPr lang="en-US" sz="1400" dirty="0"/>
              <a:t>A documentary film Chef Erickson inspired and was the Executive Producer of following his  </a:t>
            </a:r>
            <a:r>
              <a:rPr lang="en-US" sz="1400"/>
              <a:t>high school students </a:t>
            </a:r>
            <a:r>
              <a:rPr lang="en-US" sz="1400" dirty="0"/>
              <a:t>across Texas on a year long field trip learning about beef production from pasture to plate, that included barbecue, burgers, meat quality, butchering, and sausage making designed using Project Based Learning.</a:t>
            </a:r>
          </a:p>
        </p:txBody>
      </p:sp>
    </p:spTree>
    <p:extLst>
      <p:ext uri="{BB962C8B-B14F-4D97-AF65-F5344CB8AC3E}">
        <p14:creationId xmlns:p14="http://schemas.microsoft.com/office/powerpoint/2010/main" val="1885865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675E3-E858-A93F-C8A2-1C3C3D06E4FB}"/>
              </a:ext>
            </a:extLst>
          </p:cNvPr>
          <p:cNvSpPr>
            <a:spLocks noGrp="1"/>
          </p:cNvSpPr>
          <p:nvPr>
            <p:ph type="title"/>
          </p:nvPr>
        </p:nvSpPr>
        <p:spPr/>
        <p:txBody>
          <a:bodyPr>
            <a:normAutofit fontScale="90000"/>
          </a:bodyPr>
          <a:lstStyle/>
          <a:p>
            <a:r>
              <a:rPr lang="en-US" dirty="0"/>
              <a:t>TRUE BEEF: FROM PASTURE TO PLATE</a:t>
            </a:r>
          </a:p>
        </p:txBody>
      </p:sp>
      <p:pic>
        <p:nvPicPr>
          <p:cNvPr id="5" name="Content Placeholder 4">
            <a:extLst>
              <a:ext uri="{FF2B5EF4-FFF2-40B4-BE49-F238E27FC236}">
                <a16:creationId xmlns:a16="http://schemas.microsoft.com/office/drawing/2014/main" id="{23057F93-EEEF-8D30-539C-1429DF05E2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61160"/>
            <a:ext cx="9211733" cy="5181600"/>
          </a:xfrm>
        </p:spPr>
      </p:pic>
    </p:spTree>
    <p:extLst>
      <p:ext uri="{BB962C8B-B14F-4D97-AF65-F5344CB8AC3E}">
        <p14:creationId xmlns:p14="http://schemas.microsoft.com/office/powerpoint/2010/main" val="4051607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07C38-97F9-9D44-A14E-789ECD17EF4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0B7F6AC-A5B9-D190-5664-29C5F58159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200"/>
            <a:ext cx="3765312" cy="6781800"/>
          </a:xfrm>
        </p:spPr>
      </p:pic>
      <p:pic>
        <p:nvPicPr>
          <p:cNvPr id="7" name="Picture 6">
            <a:extLst>
              <a:ext uri="{FF2B5EF4-FFF2-40B4-BE49-F238E27FC236}">
                <a16:creationId xmlns:a16="http://schemas.microsoft.com/office/drawing/2014/main" id="{340A293E-44B5-F91B-B0A2-95BB4609B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312" y="0"/>
            <a:ext cx="5378688" cy="3991830"/>
          </a:xfrm>
          <a:prstGeom prst="rect">
            <a:avLst/>
          </a:prstGeom>
        </p:spPr>
      </p:pic>
      <p:pic>
        <p:nvPicPr>
          <p:cNvPr id="9" name="Picture 8">
            <a:extLst>
              <a:ext uri="{FF2B5EF4-FFF2-40B4-BE49-F238E27FC236}">
                <a16:creationId xmlns:a16="http://schemas.microsoft.com/office/drawing/2014/main" id="{F8C18CC0-F260-1339-9A41-A39AADAE6D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5" t="25119" r="2397" b="22223"/>
          <a:stretch/>
        </p:blipFill>
        <p:spPr>
          <a:xfrm>
            <a:off x="3739913" y="3246756"/>
            <a:ext cx="5378687" cy="3611244"/>
          </a:xfrm>
          <a:prstGeom prst="rect">
            <a:avLst/>
          </a:prstGeom>
        </p:spPr>
      </p:pic>
    </p:spTree>
    <p:extLst>
      <p:ext uri="{BB962C8B-B14F-4D97-AF65-F5344CB8AC3E}">
        <p14:creationId xmlns:p14="http://schemas.microsoft.com/office/powerpoint/2010/main" val="1888423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49A0E-2C09-6163-8C6A-2868DCA0966F}"/>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467996AF-55A6-D622-ACA8-529D4B79A6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00" y="3886200"/>
            <a:ext cx="3083560" cy="4111414"/>
          </a:xfrm>
        </p:spPr>
      </p:pic>
      <p:pic>
        <p:nvPicPr>
          <p:cNvPr id="11" name="Picture 10" descr="A group of girls posing for a photo&#10;&#10;Description automatically generated with medium confidence">
            <a:extLst>
              <a:ext uri="{FF2B5EF4-FFF2-40B4-BE49-F238E27FC236}">
                <a16:creationId xmlns:a16="http://schemas.microsoft.com/office/drawing/2014/main" id="{98ECDB1A-4AC0-1228-8E0B-A8544EC82E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68"/>
            <a:ext cx="9144000" cy="4222906"/>
          </a:xfrm>
          <a:prstGeom prst="rect">
            <a:avLst/>
          </a:prstGeom>
        </p:spPr>
      </p:pic>
      <p:sp>
        <p:nvSpPr>
          <p:cNvPr id="12" name="Rectangle 11">
            <a:extLst>
              <a:ext uri="{FF2B5EF4-FFF2-40B4-BE49-F238E27FC236}">
                <a16:creationId xmlns:a16="http://schemas.microsoft.com/office/drawing/2014/main" id="{8D4850BB-0532-7712-23D2-F65AD47ECAEA}"/>
              </a:ext>
            </a:extLst>
          </p:cNvPr>
          <p:cNvSpPr/>
          <p:nvPr/>
        </p:nvSpPr>
        <p:spPr>
          <a:xfrm>
            <a:off x="4114800" y="4494074"/>
            <a:ext cx="4269374" cy="1754326"/>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BAC</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ON BABES</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BACON BABE</a:t>
            </a:r>
          </a:p>
        </p:txBody>
      </p:sp>
      <p:sp>
        <p:nvSpPr>
          <p:cNvPr id="13" name="Arrow: Circular 12">
            <a:extLst>
              <a:ext uri="{FF2B5EF4-FFF2-40B4-BE49-F238E27FC236}">
                <a16:creationId xmlns:a16="http://schemas.microsoft.com/office/drawing/2014/main" id="{272155ED-07AF-0F57-3C4D-C1C84BB03575}"/>
              </a:ext>
            </a:extLst>
          </p:cNvPr>
          <p:cNvSpPr/>
          <p:nvPr/>
        </p:nvSpPr>
        <p:spPr>
          <a:xfrm rot="16670468">
            <a:off x="2616405" y="2290224"/>
            <a:ext cx="3911189" cy="3771042"/>
          </a:xfrm>
          <a:prstGeom prst="circular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41926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192B7-F0AC-D077-19AD-65985BDBBEE5}"/>
              </a:ext>
            </a:extLst>
          </p:cNvPr>
          <p:cNvSpPr>
            <a:spLocks noGrp="1"/>
          </p:cNvSpPr>
          <p:nvPr>
            <p:ph type="title"/>
          </p:nvPr>
        </p:nvSpPr>
        <p:spPr>
          <a:xfrm>
            <a:off x="457200" y="152400"/>
            <a:ext cx="8229600" cy="1143000"/>
          </a:xfrm>
        </p:spPr>
        <p:txBody>
          <a:bodyPr>
            <a:normAutofit/>
          </a:bodyPr>
          <a:lstStyle/>
          <a:p>
            <a:r>
              <a:rPr lang="en-US" sz="6000" dirty="0"/>
              <a:t>THE IRON DAWG</a:t>
            </a:r>
          </a:p>
        </p:txBody>
      </p:sp>
      <p:pic>
        <p:nvPicPr>
          <p:cNvPr id="5" name="Content Placeholder 4">
            <a:extLst>
              <a:ext uri="{FF2B5EF4-FFF2-40B4-BE49-F238E27FC236}">
                <a16:creationId xmlns:a16="http://schemas.microsoft.com/office/drawing/2014/main" id="{315D6618-B978-68D5-508B-F30D2B9E86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 y="1417638"/>
            <a:ext cx="9158653" cy="5318125"/>
          </a:xfrm>
        </p:spPr>
      </p:pic>
    </p:spTree>
    <p:extLst>
      <p:ext uri="{BB962C8B-B14F-4D97-AF65-F5344CB8AC3E}">
        <p14:creationId xmlns:p14="http://schemas.microsoft.com/office/powerpoint/2010/main" val="1987394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39AD7-D3B2-6876-D5BB-897478AEA736}"/>
              </a:ext>
            </a:extLst>
          </p:cNvPr>
          <p:cNvSpPr>
            <a:spLocks noGrp="1"/>
          </p:cNvSpPr>
          <p:nvPr>
            <p:ph type="title"/>
          </p:nvPr>
        </p:nvSpPr>
        <p:spPr/>
        <p:txBody>
          <a:bodyPr>
            <a:normAutofit/>
          </a:bodyPr>
          <a:lstStyle/>
          <a:p>
            <a:r>
              <a:rPr lang="en-US" sz="6000" dirty="0"/>
              <a:t>THE IRON DAWGS</a:t>
            </a:r>
          </a:p>
        </p:txBody>
      </p:sp>
      <p:pic>
        <p:nvPicPr>
          <p:cNvPr id="5" name="Content Placeholder 4">
            <a:extLst>
              <a:ext uri="{FF2B5EF4-FFF2-40B4-BE49-F238E27FC236}">
                <a16:creationId xmlns:a16="http://schemas.microsoft.com/office/drawing/2014/main" id="{32FC6651-0EEB-9246-1AB7-1F3626F27F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0" y="1676399"/>
            <a:ext cx="9148516" cy="5146041"/>
          </a:xfrm>
        </p:spPr>
      </p:pic>
    </p:spTree>
    <p:extLst>
      <p:ext uri="{BB962C8B-B14F-4D97-AF65-F5344CB8AC3E}">
        <p14:creationId xmlns:p14="http://schemas.microsoft.com/office/powerpoint/2010/main" val="4024875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4DE01-1A42-4936-9AAA-7ECC835877A8}"/>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AECC3BBE-4E2E-4C88-A3FF-884A55DAD79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8936" y="0"/>
            <a:ext cx="9109472" cy="6911182"/>
          </a:xfrm>
        </p:spPr>
      </p:pic>
      <p:pic>
        <p:nvPicPr>
          <p:cNvPr id="3" name="01-15- Ring of Fire">
            <a:hlinkClick r:id="" action="ppaction://media"/>
            <a:extLst>
              <a:ext uri="{FF2B5EF4-FFF2-40B4-BE49-F238E27FC236}">
                <a16:creationId xmlns:a16="http://schemas.microsoft.com/office/drawing/2014/main" id="{154B0524-D081-4C57-860D-DEFB786D19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304800"/>
            <a:ext cx="304800" cy="304800"/>
          </a:xfrm>
          <a:prstGeom prst="rect">
            <a:avLst/>
          </a:prstGeom>
        </p:spPr>
      </p:pic>
      <p:sp>
        <p:nvSpPr>
          <p:cNvPr id="4" name="Rectangle 3">
            <a:extLst>
              <a:ext uri="{FF2B5EF4-FFF2-40B4-BE49-F238E27FC236}">
                <a16:creationId xmlns:a16="http://schemas.microsoft.com/office/drawing/2014/main" id="{73E217E1-1777-4D8F-A6B6-209EE4BCCD91}"/>
              </a:ext>
            </a:extLst>
          </p:cNvPr>
          <p:cNvSpPr/>
          <p:nvPr/>
        </p:nvSpPr>
        <p:spPr>
          <a:xfrm>
            <a:off x="0" y="5943600"/>
            <a:ext cx="9109472" cy="762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773FA9-17B7-4C24-B488-734963B3B5D0}"/>
              </a:ext>
            </a:extLst>
          </p:cNvPr>
          <p:cNvSpPr/>
          <p:nvPr/>
        </p:nvSpPr>
        <p:spPr>
          <a:xfrm>
            <a:off x="0" y="5867400"/>
            <a:ext cx="9144000" cy="76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DB7EA17-9CE7-42AF-B86A-A2DF8CE53F84}"/>
              </a:ext>
            </a:extLst>
          </p:cNvPr>
          <p:cNvSpPr/>
          <p:nvPr/>
        </p:nvSpPr>
        <p:spPr>
          <a:xfrm>
            <a:off x="34528" y="6477000"/>
            <a:ext cx="9074944" cy="198438"/>
          </a:xfrm>
          <a:prstGeom prst="rect">
            <a:avLst/>
          </a:prstGeom>
          <a:solidFill>
            <a:srgbClr val="204E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E0EC98C-EEA5-4F48-9C42-C9B51152741F}"/>
              </a:ext>
            </a:extLst>
          </p:cNvPr>
          <p:cNvSpPr txBox="1"/>
          <p:nvPr/>
        </p:nvSpPr>
        <p:spPr>
          <a:xfrm>
            <a:off x="34528" y="5943600"/>
            <a:ext cx="8957072" cy="523220"/>
          </a:xfrm>
          <a:prstGeom prst="rect">
            <a:avLst/>
          </a:prstGeom>
          <a:noFill/>
        </p:spPr>
        <p:txBody>
          <a:bodyPr wrap="square" rtlCol="0">
            <a:spAutoFit/>
          </a:bodyPr>
          <a:lstStyle/>
          <a:p>
            <a:pPr algn="ctr"/>
            <a:r>
              <a:rPr lang="en-US" dirty="0">
                <a:solidFill>
                  <a:schemeClr val="bg1"/>
                </a:solidFill>
                <a:latin typeface="Arial Black" panose="020B0A04020102020204" pitchFamily="34" charset="0"/>
              </a:rPr>
              <a:t> </a:t>
            </a:r>
            <a:r>
              <a:rPr lang="en-US" sz="2800" dirty="0">
                <a:solidFill>
                  <a:schemeClr val="bg1"/>
                </a:solidFill>
                <a:latin typeface="Arial Black" panose="020B0A04020102020204" pitchFamily="34" charset="0"/>
              </a:rPr>
              <a:t>Indiana FCCLA </a:t>
            </a:r>
            <a:r>
              <a:rPr lang="en-US" sz="2800" dirty="0" err="1">
                <a:solidFill>
                  <a:schemeClr val="bg1"/>
                </a:solidFill>
                <a:latin typeface="Arial Black" panose="020B0A04020102020204" pitchFamily="34" charset="0"/>
              </a:rPr>
              <a:t>Prostart</a:t>
            </a:r>
            <a:r>
              <a:rPr lang="en-US" sz="2800" dirty="0">
                <a:solidFill>
                  <a:schemeClr val="bg1"/>
                </a:solidFill>
                <a:latin typeface="Arial Black" panose="020B0A04020102020204" pitchFamily="34" charset="0"/>
              </a:rPr>
              <a:t> Conference</a:t>
            </a:r>
          </a:p>
        </p:txBody>
      </p:sp>
      <p:sp>
        <p:nvSpPr>
          <p:cNvPr id="10" name="Rectangle 9">
            <a:extLst>
              <a:ext uri="{FF2B5EF4-FFF2-40B4-BE49-F238E27FC236}">
                <a16:creationId xmlns:a16="http://schemas.microsoft.com/office/drawing/2014/main" id="{7509D583-95F4-4951-8ABD-40D549C2B7B7}"/>
              </a:ext>
            </a:extLst>
          </p:cNvPr>
          <p:cNvSpPr/>
          <p:nvPr/>
        </p:nvSpPr>
        <p:spPr>
          <a:xfrm>
            <a:off x="-34528" y="392669"/>
            <a:ext cx="9144000" cy="707886"/>
          </a:xfrm>
          <a:prstGeom prst="rect">
            <a:avLst/>
          </a:prstGeom>
          <a:noFill/>
          <a:effectLst>
            <a:outerShdw blurRad="50800" dist="38100" dir="13500000" algn="br" rotWithShape="0">
              <a:prstClr val="black">
                <a:alpha val="40000"/>
              </a:prstClr>
            </a:outerShdw>
          </a:effectLst>
        </p:spPr>
        <p:txBody>
          <a:bodyPr wrap="square" lIns="91440" tIns="45720" rIns="91440" bIns="45720">
            <a:spAutoFit/>
          </a:bodyPr>
          <a:lstStyle/>
          <a:p>
            <a:pPr algn="ct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Black" panose="020B0A04020102020204" pitchFamily="34" charset="0"/>
              </a:rPr>
              <a:t>INDIANA HIGH SCHOOL BBQ</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3" name="Picture 12">
            <a:extLst>
              <a:ext uri="{FF2B5EF4-FFF2-40B4-BE49-F238E27FC236}">
                <a16:creationId xmlns:a16="http://schemas.microsoft.com/office/drawing/2014/main" id="{313D071B-5F94-9165-BA83-5DDD9BC128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1669" y="4451142"/>
            <a:ext cx="1319931" cy="1248972"/>
          </a:xfrm>
          <a:prstGeom prst="rect">
            <a:avLst/>
          </a:prstGeom>
        </p:spPr>
      </p:pic>
      <p:pic>
        <p:nvPicPr>
          <p:cNvPr id="12" name="Picture 11">
            <a:extLst>
              <a:ext uri="{FF2B5EF4-FFF2-40B4-BE49-F238E27FC236}">
                <a16:creationId xmlns:a16="http://schemas.microsoft.com/office/drawing/2014/main" id="{C785D176-907B-CD3D-BCDF-B47D7A92C2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3111721D-C4C3-F830-FA3F-A191737D5EF4}"/>
              </a:ext>
            </a:extLst>
          </p:cNvPr>
          <p:cNvPicPr>
            <a:picLocks noChangeAspect="1"/>
          </p:cNvPicPr>
          <p:nvPr/>
        </p:nvPicPr>
        <p:blipFill rotWithShape="1">
          <a:blip r:embed="rId7">
            <a:extLst>
              <a:ext uri="{28A0092B-C50C-407E-A947-70E740481C1C}">
                <a14:useLocalDpi xmlns:a14="http://schemas.microsoft.com/office/drawing/2010/main" val="0"/>
              </a:ext>
            </a:extLst>
          </a:blip>
          <a:srcRect l="69572" t="46666" r="12839" b="28297"/>
          <a:stretch/>
        </p:blipFill>
        <p:spPr>
          <a:xfrm>
            <a:off x="5979160" y="3228127"/>
            <a:ext cx="2860040" cy="3053283"/>
          </a:xfrm>
          <a:prstGeom prst="rect">
            <a:avLst/>
          </a:prstGeom>
        </p:spPr>
      </p:pic>
      <p:sp>
        <p:nvSpPr>
          <p:cNvPr id="5" name="Rectangle 4">
            <a:extLst>
              <a:ext uri="{FF2B5EF4-FFF2-40B4-BE49-F238E27FC236}">
                <a16:creationId xmlns:a16="http://schemas.microsoft.com/office/drawing/2014/main" id="{1307ECAC-A1CC-BD86-19CA-129DE5CC7A94}"/>
              </a:ext>
            </a:extLst>
          </p:cNvPr>
          <p:cNvSpPr/>
          <p:nvPr/>
        </p:nvSpPr>
        <p:spPr>
          <a:xfrm>
            <a:off x="304800" y="152400"/>
            <a:ext cx="4343400" cy="2743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CCE6C-E21E-4C89-F7F4-3945018EEACA}"/>
              </a:ext>
            </a:extLst>
          </p:cNvPr>
          <p:cNvSpPr/>
          <p:nvPr/>
        </p:nvSpPr>
        <p:spPr>
          <a:xfrm>
            <a:off x="914400" y="304800"/>
            <a:ext cx="4343400" cy="2209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5B939D2-066F-ED0F-5E9D-F9CC6A8A2E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407" y="152400"/>
            <a:ext cx="4199339" cy="3053283"/>
          </a:xfrm>
          <a:prstGeom prst="rect">
            <a:avLst/>
          </a:prstGeom>
        </p:spPr>
      </p:pic>
    </p:spTree>
    <p:extLst>
      <p:ext uri="{BB962C8B-B14F-4D97-AF65-F5344CB8AC3E}">
        <p14:creationId xmlns:p14="http://schemas.microsoft.com/office/powerpoint/2010/main" val="94745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A1A5D-1350-FA9E-B00F-CDD589A00CC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4CC0374-2DDA-C6A9-6028-331C01D2CB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608916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71551-0D63-45E3-2BB6-30AEDEDCD3F0}"/>
              </a:ext>
            </a:extLst>
          </p:cNvPr>
          <p:cNvSpPr>
            <a:spLocks noGrp="1"/>
          </p:cNvSpPr>
          <p:nvPr>
            <p:ph type="title"/>
          </p:nvPr>
        </p:nvSpPr>
        <p:spPr/>
        <p:txBody>
          <a:bodyPr/>
          <a:lstStyle/>
          <a:p>
            <a:endParaRPr lang="en-US"/>
          </a:p>
        </p:txBody>
      </p:sp>
      <p:pic>
        <p:nvPicPr>
          <p:cNvPr id="5" name="Content Placeholder 4" descr="Graphical user interface, website&#10;&#10;Description automatically generated">
            <a:extLst>
              <a:ext uri="{FF2B5EF4-FFF2-40B4-BE49-F238E27FC236}">
                <a16:creationId xmlns:a16="http://schemas.microsoft.com/office/drawing/2014/main" id="{589C31D7-F3DB-A1AE-4157-A96D6006D3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8591" y="0"/>
            <a:ext cx="10492466" cy="7184571"/>
          </a:xfrm>
        </p:spPr>
      </p:pic>
    </p:spTree>
    <p:extLst>
      <p:ext uri="{BB962C8B-B14F-4D97-AF65-F5344CB8AC3E}">
        <p14:creationId xmlns:p14="http://schemas.microsoft.com/office/powerpoint/2010/main" val="3160211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C7E48-EB91-1A5C-D2B9-E3C1840C7280}"/>
              </a:ext>
            </a:extLst>
          </p:cNvPr>
          <p:cNvSpPr>
            <a:spLocks noGrp="1"/>
          </p:cNvSpPr>
          <p:nvPr>
            <p:ph type="title"/>
          </p:nvPr>
        </p:nvSpPr>
        <p:spPr/>
        <p:txBody>
          <a:bodyPr>
            <a:normAutofit/>
          </a:bodyPr>
          <a:lstStyle/>
          <a:p>
            <a:r>
              <a:rPr lang="en-US" sz="6000" dirty="0"/>
              <a:t>THE DUCK BRIGADE</a:t>
            </a:r>
          </a:p>
        </p:txBody>
      </p:sp>
      <p:pic>
        <p:nvPicPr>
          <p:cNvPr id="5" name="Content Placeholder 4">
            <a:extLst>
              <a:ext uri="{FF2B5EF4-FFF2-40B4-BE49-F238E27FC236}">
                <a16:creationId xmlns:a16="http://schemas.microsoft.com/office/drawing/2014/main" id="{F2820406-E49A-9ECE-9A72-B35EB1650F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76400"/>
            <a:ext cx="9211733" cy="5181600"/>
          </a:xfrm>
        </p:spPr>
      </p:pic>
      <p:pic>
        <p:nvPicPr>
          <p:cNvPr id="3" name="Picture 2">
            <a:extLst>
              <a:ext uri="{FF2B5EF4-FFF2-40B4-BE49-F238E27FC236}">
                <a16:creationId xmlns:a16="http://schemas.microsoft.com/office/drawing/2014/main" id="{0D7B6034-4B39-6A05-DDE9-FB009A05F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1" y="1714500"/>
            <a:ext cx="9144000" cy="5143500"/>
          </a:xfrm>
          <a:prstGeom prst="rect">
            <a:avLst/>
          </a:prstGeom>
        </p:spPr>
      </p:pic>
    </p:spTree>
    <p:extLst>
      <p:ext uri="{BB962C8B-B14F-4D97-AF65-F5344CB8AC3E}">
        <p14:creationId xmlns:p14="http://schemas.microsoft.com/office/powerpoint/2010/main" val="1874434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050B0-57B7-C796-3372-C36D653C3CD0}"/>
              </a:ext>
            </a:extLst>
          </p:cNvPr>
          <p:cNvSpPr>
            <a:spLocks noGrp="1"/>
          </p:cNvSpPr>
          <p:nvPr>
            <p:ph type="title"/>
          </p:nvPr>
        </p:nvSpPr>
        <p:spPr/>
        <p:txBody>
          <a:bodyPr/>
          <a:lstStyle/>
          <a:p>
            <a:endParaRPr lang="en-US"/>
          </a:p>
        </p:txBody>
      </p:sp>
      <p:pic>
        <p:nvPicPr>
          <p:cNvPr id="6" name="Content Placeholder 5" descr="A group of people posing for a photo&#10;&#10;Description automatically generated">
            <a:extLst>
              <a:ext uri="{FF2B5EF4-FFF2-40B4-BE49-F238E27FC236}">
                <a16:creationId xmlns:a16="http://schemas.microsoft.com/office/drawing/2014/main" id="{61A6D07F-BE9F-DF73-3CB0-3EDBB1117B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38864" cy="7059773"/>
          </a:xfrm>
        </p:spPr>
      </p:pic>
      <p:pic>
        <p:nvPicPr>
          <p:cNvPr id="7" name="Picture 6">
            <a:extLst>
              <a:ext uri="{FF2B5EF4-FFF2-40B4-BE49-F238E27FC236}">
                <a16:creationId xmlns:a16="http://schemas.microsoft.com/office/drawing/2014/main" id="{CF662845-6C3A-4CDD-B888-F9EDD0AABCFF}"/>
              </a:ext>
            </a:extLst>
          </p:cNvPr>
          <p:cNvPicPr>
            <a:picLocks noChangeAspect="1"/>
          </p:cNvPicPr>
          <p:nvPr/>
        </p:nvPicPr>
        <p:blipFill rotWithShape="1">
          <a:blip r:embed="rId3">
            <a:extLst>
              <a:ext uri="{28A0092B-C50C-407E-A947-70E740481C1C}">
                <a14:useLocalDpi xmlns:a14="http://schemas.microsoft.com/office/drawing/2010/main" val="0"/>
              </a:ext>
            </a:extLst>
          </a:blip>
          <a:srcRect t="93915"/>
          <a:stretch/>
        </p:blipFill>
        <p:spPr>
          <a:xfrm>
            <a:off x="76200" y="6301581"/>
            <a:ext cx="9144000" cy="556419"/>
          </a:xfrm>
          <a:prstGeom prst="rect">
            <a:avLst/>
          </a:prstGeom>
        </p:spPr>
      </p:pic>
    </p:spTree>
    <p:extLst>
      <p:ext uri="{BB962C8B-B14F-4D97-AF65-F5344CB8AC3E}">
        <p14:creationId xmlns:p14="http://schemas.microsoft.com/office/powerpoint/2010/main" val="4075352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B45FC-4ED8-455E-AF26-A1CB1550E3EA}"/>
              </a:ext>
            </a:extLst>
          </p:cNvPr>
          <p:cNvSpPr>
            <a:spLocks noGrp="1"/>
          </p:cNvSpPr>
          <p:nvPr>
            <p:ph type="title"/>
          </p:nvPr>
        </p:nvSpPr>
        <p:spPr/>
        <p:txBody>
          <a:bodyPr>
            <a:normAutofit fontScale="90000"/>
          </a:bodyPr>
          <a:lstStyle/>
          <a:p>
            <a:r>
              <a:rPr lang="en-US" dirty="0"/>
              <a:t>The Equipment</a:t>
            </a:r>
            <a:br>
              <a:rPr lang="en-US" dirty="0"/>
            </a:br>
            <a:r>
              <a:rPr lang="en-US" dirty="0"/>
              <a:t>(See our Equipment Checkoff List)</a:t>
            </a:r>
          </a:p>
        </p:txBody>
      </p:sp>
      <p:pic>
        <p:nvPicPr>
          <p:cNvPr id="6" name="Content Placeholder 5" descr="A screenshot of a cell phone&#10;&#10;Description automatically generated">
            <a:extLst>
              <a:ext uri="{FF2B5EF4-FFF2-40B4-BE49-F238E27FC236}">
                <a16:creationId xmlns:a16="http://schemas.microsoft.com/office/drawing/2014/main" id="{C661191A-2C08-48B2-A4A9-EFD9AC0B1A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33" y="1724025"/>
            <a:ext cx="9127067" cy="5133975"/>
          </a:xfrm>
        </p:spPr>
      </p:pic>
      <p:pic>
        <p:nvPicPr>
          <p:cNvPr id="3" name="Picture 2" descr="A picture containing text&#10;&#10;Description automatically generated">
            <a:extLst>
              <a:ext uri="{FF2B5EF4-FFF2-40B4-BE49-F238E27FC236}">
                <a16:creationId xmlns:a16="http://schemas.microsoft.com/office/drawing/2014/main" id="{76FA89A2-F897-0BBF-E396-23071DC943E1}"/>
              </a:ext>
            </a:extLst>
          </p:cNvPr>
          <p:cNvPicPr>
            <a:picLocks noChangeAspect="1"/>
          </p:cNvPicPr>
          <p:nvPr/>
        </p:nvPicPr>
        <p:blipFill rotWithShape="1">
          <a:blip r:embed="rId3">
            <a:extLst>
              <a:ext uri="{28A0092B-C50C-407E-A947-70E740481C1C}">
                <a14:useLocalDpi xmlns:a14="http://schemas.microsoft.com/office/drawing/2010/main" val="0"/>
              </a:ext>
            </a:extLst>
          </a:blip>
          <a:srcRect t="4699" r="37730" b="8855"/>
          <a:stretch/>
        </p:blipFill>
        <p:spPr>
          <a:xfrm>
            <a:off x="160866" y="-22201"/>
            <a:ext cx="8839200" cy="6902401"/>
          </a:xfrm>
          <a:prstGeom prst="rect">
            <a:avLst/>
          </a:prstGeom>
        </p:spPr>
      </p:pic>
    </p:spTree>
    <p:extLst>
      <p:ext uri="{BB962C8B-B14F-4D97-AF65-F5344CB8AC3E}">
        <p14:creationId xmlns:p14="http://schemas.microsoft.com/office/powerpoint/2010/main" val="3477324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863FB-940A-405A-AE14-FB1F26CBE4D5}"/>
              </a:ext>
            </a:extLst>
          </p:cNvPr>
          <p:cNvSpPr>
            <a:spLocks noGrp="1"/>
          </p:cNvSpPr>
          <p:nvPr>
            <p:ph type="title"/>
          </p:nvPr>
        </p:nvSpPr>
        <p:spPr/>
        <p:txBody>
          <a:bodyPr>
            <a:normAutofit/>
          </a:bodyPr>
          <a:lstStyle/>
          <a:p>
            <a:endParaRPr lang="en-US" dirty="0"/>
          </a:p>
        </p:txBody>
      </p:sp>
      <p:pic>
        <p:nvPicPr>
          <p:cNvPr id="10" name="Picture 9">
            <a:extLst>
              <a:ext uri="{FF2B5EF4-FFF2-40B4-BE49-F238E27FC236}">
                <a16:creationId xmlns:a16="http://schemas.microsoft.com/office/drawing/2014/main" id="{C897321B-60AF-4CC4-8D5C-538B13640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0513"/>
            <a:ext cx="9144000" cy="4510533"/>
          </a:xfrm>
          <a:prstGeom prst="rect">
            <a:avLst/>
          </a:prstGeom>
        </p:spPr>
      </p:pic>
      <p:pic>
        <p:nvPicPr>
          <p:cNvPr id="11" name="Picture 10">
            <a:extLst>
              <a:ext uri="{FF2B5EF4-FFF2-40B4-BE49-F238E27FC236}">
                <a16:creationId xmlns:a16="http://schemas.microsoft.com/office/drawing/2014/main" id="{68C092C5-2E9E-428C-98EB-02490AA63634}"/>
              </a:ext>
            </a:extLst>
          </p:cNvPr>
          <p:cNvPicPr>
            <a:picLocks noChangeAspect="1"/>
          </p:cNvPicPr>
          <p:nvPr/>
        </p:nvPicPr>
        <p:blipFill rotWithShape="1">
          <a:blip r:embed="rId3">
            <a:extLst>
              <a:ext uri="{28A0092B-C50C-407E-A947-70E740481C1C}">
                <a14:useLocalDpi xmlns:a14="http://schemas.microsoft.com/office/drawing/2010/main" val="0"/>
              </a:ext>
            </a:extLst>
          </a:blip>
          <a:srcRect l="23333" t="45556" r="25834" b="45555"/>
          <a:stretch/>
        </p:blipFill>
        <p:spPr>
          <a:xfrm>
            <a:off x="7467600" y="417513"/>
            <a:ext cx="4648200" cy="457200"/>
          </a:xfrm>
          <a:prstGeom prst="rect">
            <a:avLst/>
          </a:prstGeom>
        </p:spPr>
      </p:pic>
      <p:pic>
        <p:nvPicPr>
          <p:cNvPr id="13" name="Picture 12">
            <a:extLst>
              <a:ext uri="{FF2B5EF4-FFF2-40B4-BE49-F238E27FC236}">
                <a16:creationId xmlns:a16="http://schemas.microsoft.com/office/drawing/2014/main" id="{5ABF65D6-173B-4193-BC98-C191F88FB717}"/>
              </a:ext>
            </a:extLst>
          </p:cNvPr>
          <p:cNvPicPr>
            <a:picLocks noChangeAspect="1"/>
          </p:cNvPicPr>
          <p:nvPr/>
        </p:nvPicPr>
        <p:blipFill rotWithShape="1">
          <a:blip r:embed="rId4">
            <a:extLst>
              <a:ext uri="{28A0092B-C50C-407E-A947-70E740481C1C}">
                <a14:useLocalDpi xmlns:a14="http://schemas.microsoft.com/office/drawing/2010/main" val="0"/>
              </a:ext>
            </a:extLst>
          </a:blip>
          <a:srcRect b="73333"/>
          <a:stretch/>
        </p:blipFill>
        <p:spPr>
          <a:xfrm>
            <a:off x="0" y="0"/>
            <a:ext cx="9144000" cy="1567543"/>
          </a:xfrm>
          <a:prstGeom prst="rect">
            <a:avLst/>
          </a:prstGeom>
        </p:spPr>
      </p:pic>
      <p:pic>
        <p:nvPicPr>
          <p:cNvPr id="15" name="Picture 14">
            <a:extLst>
              <a:ext uri="{FF2B5EF4-FFF2-40B4-BE49-F238E27FC236}">
                <a16:creationId xmlns:a16="http://schemas.microsoft.com/office/drawing/2014/main" id="{A4BA16E7-C6A6-465D-8B09-B67C1B05D864}"/>
              </a:ext>
            </a:extLst>
          </p:cNvPr>
          <p:cNvPicPr>
            <a:picLocks noChangeAspect="1"/>
          </p:cNvPicPr>
          <p:nvPr/>
        </p:nvPicPr>
        <p:blipFill rotWithShape="1">
          <a:blip r:embed="rId2">
            <a:extLst>
              <a:ext uri="{28A0092B-C50C-407E-A947-70E740481C1C}">
                <a14:useLocalDpi xmlns:a14="http://schemas.microsoft.com/office/drawing/2010/main" val="0"/>
              </a:ext>
            </a:extLst>
          </a:blip>
          <a:srcRect t="48640"/>
          <a:stretch/>
        </p:blipFill>
        <p:spPr>
          <a:xfrm>
            <a:off x="0" y="4560441"/>
            <a:ext cx="9144000" cy="2316609"/>
          </a:xfrm>
          <a:prstGeom prst="rect">
            <a:avLst/>
          </a:prstGeom>
        </p:spPr>
      </p:pic>
      <p:pic>
        <p:nvPicPr>
          <p:cNvPr id="16" name="Picture 15">
            <a:extLst>
              <a:ext uri="{FF2B5EF4-FFF2-40B4-BE49-F238E27FC236}">
                <a16:creationId xmlns:a16="http://schemas.microsoft.com/office/drawing/2014/main" id="{9920A6C6-591D-4096-BCF8-33E2DBEBAC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000" y="5319231"/>
            <a:ext cx="1688231" cy="913740"/>
          </a:xfrm>
          <a:prstGeom prst="rect">
            <a:avLst/>
          </a:prstGeom>
        </p:spPr>
      </p:pic>
      <p:sp>
        <p:nvSpPr>
          <p:cNvPr id="4" name="Rectangle 3">
            <a:extLst>
              <a:ext uri="{FF2B5EF4-FFF2-40B4-BE49-F238E27FC236}">
                <a16:creationId xmlns:a16="http://schemas.microsoft.com/office/drawing/2014/main" id="{C64BF472-D7C3-4D1B-8DA7-CF6EDB9C6CF0}"/>
              </a:ext>
            </a:extLst>
          </p:cNvPr>
          <p:cNvSpPr/>
          <p:nvPr/>
        </p:nvSpPr>
        <p:spPr>
          <a:xfrm>
            <a:off x="0" y="2326333"/>
            <a:ext cx="9067800" cy="2800767"/>
          </a:xfrm>
          <a:prstGeom prst="rect">
            <a:avLst/>
          </a:prstGeom>
        </p:spPr>
        <p:txBody>
          <a:bodyPr wrap="square">
            <a:spAutoFit/>
          </a:bodyPr>
          <a:lstStyle/>
          <a:p>
            <a:pPr algn="ctr"/>
            <a:r>
              <a:rPr lang="en-US" sz="8800" dirty="0">
                <a:solidFill>
                  <a:schemeClr val="bg1"/>
                </a:solidFill>
                <a:latin typeface="Britannic Bold" panose="020B0903060703020204" pitchFamily="34" charset="0"/>
              </a:rPr>
              <a:t>WHY HIGH SCHOOL BBQ?</a:t>
            </a:r>
            <a:endParaRPr lang="en-US" sz="8800" dirty="0">
              <a:solidFill>
                <a:schemeClr val="bg1"/>
              </a:solidFill>
            </a:endParaRPr>
          </a:p>
        </p:txBody>
      </p:sp>
    </p:spTree>
    <p:extLst>
      <p:ext uri="{BB962C8B-B14F-4D97-AF65-F5344CB8AC3E}">
        <p14:creationId xmlns:p14="http://schemas.microsoft.com/office/powerpoint/2010/main" val="596604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endParaRPr lang="en-US" dirty="0"/>
          </a:p>
        </p:txBody>
      </p:sp>
      <p:sp>
        <p:nvSpPr>
          <p:cNvPr id="15" name="AutoShape 22" descr="Image result for JESS PRYLES">
            <a:extLst>
              <a:ext uri="{FF2B5EF4-FFF2-40B4-BE49-F238E27FC236}">
                <a16:creationId xmlns:a16="http://schemas.microsoft.com/office/drawing/2014/main" id="{FB1DA73D-A34C-4990-8ECC-83BA863D89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4" descr="Image result for JESS PRYLES">
            <a:extLst>
              <a:ext uri="{FF2B5EF4-FFF2-40B4-BE49-F238E27FC236}">
                <a16:creationId xmlns:a16="http://schemas.microsoft.com/office/drawing/2014/main" id="{8BB5ABE4-1AD1-48A5-B049-8C241E9A40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4ACC4F32-4D92-4B00-9525-C7F8464518A5}"/>
              </a:ext>
            </a:extLst>
          </p:cNvPr>
          <p:cNvSpPr/>
          <p:nvPr/>
        </p:nvSpPr>
        <p:spPr>
          <a:xfrm>
            <a:off x="0" y="1764603"/>
            <a:ext cx="9144000" cy="523220"/>
          </a:xfrm>
          <a:prstGeom prst="rect">
            <a:avLst/>
          </a:prstGeom>
        </p:spPr>
        <p:txBody>
          <a:bodyPr wrap="square">
            <a:spAutoFit/>
          </a:bodyPr>
          <a:lstStyle/>
          <a:p>
            <a:pPr algn="ctr"/>
            <a:endParaRPr lang="en-US" sz="2800" dirty="0"/>
          </a:p>
        </p:txBody>
      </p:sp>
      <p:pic>
        <p:nvPicPr>
          <p:cNvPr id="4" name="Picture 3">
            <a:extLst>
              <a:ext uri="{FF2B5EF4-FFF2-40B4-BE49-F238E27FC236}">
                <a16:creationId xmlns:a16="http://schemas.microsoft.com/office/drawing/2014/main" id="{55AC17C1-A107-45AE-BA70-A3A9ED2C9F80}"/>
              </a:ext>
            </a:extLst>
          </p:cNvPr>
          <p:cNvPicPr>
            <a:picLocks noChangeAspect="1"/>
          </p:cNvPicPr>
          <p:nvPr/>
        </p:nvPicPr>
        <p:blipFill rotWithShape="1">
          <a:blip r:embed="rId5"/>
          <a:srcRect l="7500" t="72453" r="42500" b="21852"/>
          <a:stretch/>
        </p:blipFill>
        <p:spPr>
          <a:xfrm>
            <a:off x="202739" y="5290267"/>
            <a:ext cx="8738521" cy="424733"/>
          </a:xfrm>
          <a:prstGeom prst="rect">
            <a:avLst/>
          </a:prstGeom>
        </p:spPr>
      </p:pic>
      <p:pic>
        <p:nvPicPr>
          <p:cNvPr id="5" name="Online Media 4" title="Varsity barbecue competitions take off in Texas high schools">
            <a:hlinkClick r:id="" action="ppaction://media"/>
            <a:extLst>
              <a:ext uri="{FF2B5EF4-FFF2-40B4-BE49-F238E27FC236}">
                <a16:creationId xmlns:a16="http://schemas.microsoft.com/office/drawing/2014/main" id="{58C4A901-3AAA-46D5-A8A4-ED19772D3826}"/>
              </a:ext>
            </a:extLst>
          </p:cNvPr>
          <p:cNvPicPr>
            <a:picLocks noRot="1" noChangeAspect="1"/>
          </p:cNvPicPr>
          <p:nvPr>
            <a:videoFile r:link="rId1"/>
          </p:nvPr>
        </p:nvPicPr>
        <p:blipFill>
          <a:blip r:embed="rId6"/>
          <a:stretch>
            <a:fillRect/>
          </a:stretch>
        </p:blipFill>
        <p:spPr>
          <a:xfrm>
            <a:off x="202739" y="381000"/>
            <a:ext cx="8738521" cy="4915419"/>
          </a:xfrm>
          <a:prstGeom prst="rect">
            <a:avLst/>
          </a:prstGeom>
        </p:spPr>
      </p:pic>
      <p:pic>
        <p:nvPicPr>
          <p:cNvPr id="13" name="Content Placeholder 4" descr="A close up of a logo&#10;&#10;Description automatically generated">
            <a:extLst>
              <a:ext uri="{FF2B5EF4-FFF2-40B4-BE49-F238E27FC236}">
                <a16:creationId xmlns:a16="http://schemas.microsoft.com/office/drawing/2014/main" id="{DE2AE77F-E35E-4626-BBE6-2F0949E2DA34}"/>
              </a:ext>
            </a:extLst>
          </p:cNvPr>
          <p:cNvPicPr>
            <a:picLocks noChangeAspect="1"/>
          </p:cNvPicPr>
          <p:nvPr/>
        </p:nvPicPr>
        <p:blipFill rotWithShape="1">
          <a:blip r:embed="rId7">
            <a:extLst>
              <a:ext uri="{28A0092B-C50C-407E-A947-70E740481C1C}">
                <a14:useLocalDpi xmlns:a14="http://schemas.microsoft.com/office/drawing/2010/main" val="0"/>
              </a:ext>
            </a:extLst>
          </a:blip>
          <a:srcRect r="68752" b="51195"/>
          <a:stretch/>
        </p:blipFill>
        <p:spPr>
          <a:xfrm>
            <a:off x="202739" y="5682533"/>
            <a:ext cx="8738521" cy="1021244"/>
          </a:xfrm>
          <a:prstGeom prst="rect">
            <a:avLst/>
          </a:prstGeom>
        </p:spPr>
      </p:pic>
      <p:pic>
        <p:nvPicPr>
          <p:cNvPr id="17" name="Picture 16">
            <a:extLst>
              <a:ext uri="{FF2B5EF4-FFF2-40B4-BE49-F238E27FC236}">
                <a16:creationId xmlns:a16="http://schemas.microsoft.com/office/drawing/2014/main" id="{BE6AE1AF-BFA9-4B35-8BA6-4D6DDE98F9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7800" y="5682533"/>
            <a:ext cx="1688231" cy="913740"/>
          </a:xfrm>
          <a:prstGeom prst="rect">
            <a:avLst/>
          </a:prstGeom>
        </p:spPr>
      </p:pic>
      <p:pic>
        <p:nvPicPr>
          <p:cNvPr id="9" name="Picture 8" descr="A close up of a sign&#10;&#10;Description automatically generated">
            <a:extLst>
              <a:ext uri="{FF2B5EF4-FFF2-40B4-BE49-F238E27FC236}">
                <a16:creationId xmlns:a16="http://schemas.microsoft.com/office/drawing/2014/main" id="{52612E9F-D9B5-4ECC-A4E4-E1CE6487B8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86600" y="5502444"/>
            <a:ext cx="1793415" cy="1047339"/>
          </a:xfrm>
          <a:prstGeom prst="rect">
            <a:avLst/>
          </a:prstGeom>
        </p:spPr>
      </p:pic>
      <p:sp>
        <p:nvSpPr>
          <p:cNvPr id="10" name="TextBox 9">
            <a:extLst>
              <a:ext uri="{FF2B5EF4-FFF2-40B4-BE49-F238E27FC236}">
                <a16:creationId xmlns:a16="http://schemas.microsoft.com/office/drawing/2014/main" id="{102E0165-86BD-4E5E-BA35-7A05BBB14A7B}"/>
              </a:ext>
            </a:extLst>
          </p:cNvPr>
          <p:cNvSpPr txBox="1"/>
          <p:nvPr/>
        </p:nvSpPr>
        <p:spPr>
          <a:xfrm>
            <a:off x="762000" y="6019800"/>
            <a:ext cx="4495800" cy="400110"/>
          </a:xfrm>
          <a:prstGeom prst="rect">
            <a:avLst/>
          </a:prstGeom>
          <a:noFill/>
        </p:spPr>
        <p:txBody>
          <a:bodyPr wrap="square" rtlCol="0">
            <a:spAutoFit/>
          </a:bodyPr>
          <a:lstStyle/>
          <a:p>
            <a:r>
              <a:rPr lang="en-US" sz="2000" b="1" dirty="0">
                <a:solidFill>
                  <a:schemeClr val="bg1"/>
                </a:solidFill>
                <a:latin typeface="Arial Black" panose="020B0A04020102020204" pitchFamily="34" charset="0"/>
              </a:rPr>
              <a:t>HIGH SCHOOL BBQ IN ACTION</a:t>
            </a:r>
          </a:p>
        </p:txBody>
      </p:sp>
      <p:sp>
        <p:nvSpPr>
          <p:cNvPr id="6" name="TextBox 5">
            <a:extLst>
              <a:ext uri="{FF2B5EF4-FFF2-40B4-BE49-F238E27FC236}">
                <a16:creationId xmlns:a16="http://schemas.microsoft.com/office/drawing/2014/main" id="{8B05D882-658F-AB44-1B8A-D406758B0AA0}"/>
              </a:ext>
            </a:extLst>
          </p:cNvPr>
          <p:cNvSpPr txBox="1"/>
          <p:nvPr/>
        </p:nvSpPr>
        <p:spPr>
          <a:xfrm>
            <a:off x="762000" y="5682533"/>
            <a:ext cx="4114800" cy="369332"/>
          </a:xfrm>
          <a:prstGeom prst="rect">
            <a:avLst/>
          </a:prstGeom>
          <a:noFill/>
        </p:spPr>
        <p:txBody>
          <a:bodyPr wrap="square" rtlCol="0">
            <a:spAutoFit/>
          </a:bodyPr>
          <a:lstStyle/>
          <a:p>
            <a:pPr algn="ctr"/>
            <a:r>
              <a:rPr lang="en-US" dirty="0">
                <a:solidFill>
                  <a:srgbClr val="E71E09"/>
                </a:solidFill>
                <a:latin typeface="Arial Black" panose="020B0A04020102020204" pitchFamily="34" charset="0"/>
                <a:hlinkClick r:id="rId10"/>
              </a:rPr>
              <a:t>CLICK VIDEO LINK HERE</a:t>
            </a:r>
            <a:endParaRPr lang="en-US" dirty="0">
              <a:solidFill>
                <a:srgbClr val="E71E09"/>
              </a:solidFill>
              <a:latin typeface="Arial Black" panose="020B0A04020102020204" pitchFamily="34" charset="0"/>
            </a:endParaRPr>
          </a:p>
        </p:txBody>
      </p:sp>
      <p:pic>
        <p:nvPicPr>
          <p:cNvPr id="7" name="Online Media 6" title="Texas high school students bringing BBQ to a new level">
            <a:hlinkClick r:id="" action="ppaction://media"/>
            <a:extLst>
              <a:ext uri="{FF2B5EF4-FFF2-40B4-BE49-F238E27FC236}">
                <a16:creationId xmlns:a16="http://schemas.microsoft.com/office/drawing/2014/main" id="{4EC08421-2530-4E80-A0BC-A499B6744B65}"/>
              </a:ext>
            </a:extLst>
          </p:cNvPr>
          <p:cNvPicPr>
            <a:picLocks noRot="1" noChangeAspect="1"/>
          </p:cNvPicPr>
          <p:nvPr>
            <a:videoFile r:link="rId2"/>
          </p:nvPr>
        </p:nvPicPr>
        <p:blipFill>
          <a:blip r:embed="rId11"/>
          <a:stretch>
            <a:fillRect/>
          </a:stretch>
        </p:blipFill>
        <p:spPr>
          <a:xfrm>
            <a:off x="202739" y="375920"/>
            <a:ext cx="8740828" cy="4938568"/>
          </a:xfrm>
          <a:prstGeom prst="rect">
            <a:avLst/>
          </a:prstGeom>
        </p:spPr>
      </p:pic>
    </p:spTree>
    <p:extLst>
      <p:ext uri="{BB962C8B-B14F-4D97-AF65-F5344CB8AC3E}">
        <p14:creationId xmlns:p14="http://schemas.microsoft.com/office/powerpoint/2010/main" val="155514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D070F-E3AC-CBC9-E506-2032F83D11CA}"/>
              </a:ext>
            </a:extLst>
          </p:cNvPr>
          <p:cNvSpPr>
            <a:spLocks noGrp="1"/>
          </p:cNvSpPr>
          <p:nvPr>
            <p:ph type="title"/>
          </p:nvPr>
        </p:nvSpPr>
        <p:spPr/>
        <p:txBody>
          <a:bodyPr/>
          <a:lstStyle/>
          <a:p>
            <a:endParaRPr lang="en-US"/>
          </a:p>
        </p:txBody>
      </p:sp>
      <p:pic>
        <p:nvPicPr>
          <p:cNvPr id="5" name="Content Placeholder 4" descr="A group of people posing for a photo&#10;&#10;Description automatically generated with medium confidence">
            <a:extLst>
              <a:ext uri="{FF2B5EF4-FFF2-40B4-BE49-F238E27FC236}">
                <a16:creationId xmlns:a16="http://schemas.microsoft.com/office/drawing/2014/main" id="{A7076327-3650-6794-1ECF-C198FFB391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19" y="-10160"/>
            <a:ext cx="10297212" cy="6868160"/>
          </a:xfrm>
        </p:spPr>
      </p:pic>
      <p:pic>
        <p:nvPicPr>
          <p:cNvPr id="1026" name="Picture 2" descr="National High School BBQ Association">
            <a:extLst>
              <a:ext uri="{FF2B5EF4-FFF2-40B4-BE49-F238E27FC236}">
                <a16:creationId xmlns:a16="http://schemas.microsoft.com/office/drawing/2014/main" id="{DBFFAAFB-7B9A-E9EF-AB11-2BB97386D3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449762"/>
            <a:ext cx="214312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136421D0-4D53-4161-BB2B-6BC81C7D23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124200"/>
            <a:ext cx="2143125" cy="1558237"/>
          </a:xfrm>
          <a:prstGeom prst="rect">
            <a:avLst/>
          </a:prstGeom>
        </p:spPr>
      </p:pic>
      <p:pic>
        <p:nvPicPr>
          <p:cNvPr id="11" name="Picture 10" descr="Text, logo&#10;&#10;Description automatically generated">
            <a:extLst>
              <a:ext uri="{FF2B5EF4-FFF2-40B4-BE49-F238E27FC236}">
                <a16:creationId xmlns:a16="http://schemas.microsoft.com/office/drawing/2014/main" id="{22010A52-3085-2CF8-2B1B-C60D5FCA44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4166580"/>
            <a:ext cx="4047402" cy="2804988"/>
          </a:xfrm>
          <a:prstGeom prst="rect">
            <a:avLst/>
          </a:prstGeom>
        </p:spPr>
      </p:pic>
      <p:pic>
        <p:nvPicPr>
          <p:cNvPr id="13" name="Picture 12">
            <a:extLst>
              <a:ext uri="{FF2B5EF4-FFF2-40B4-BE49-F238E27FC236}">
                <a16:creationId xmlns:a16="http://schemas.microsoft.com/office/drawing/2014/main" id="{BF439F4B-DAA4-C5E8-9200-DF0C59945C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7542" y="4478919"/>
            <a:ext cx="1342388" cy="11446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CCAC6560-5669-FE12-EB19-62C4C8EF1D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8937" y="2749770"/>
            <a:ext cx="4221798" cy="4221798"/>
          </a:xfrm>
          <a:prstGeom prst="rect">
            <a:avLst/>
          </a:prstGeom>
        </p:spPr>
      </p:pic>
      <p:sp>
        <p:nvSpPr>
          <p:cNvPr id="4" name="Rectangle 3">
            <a:extLst>
              <a:ext uri="{FF2B5EF4-FFF2-40B4-BE49-F238E27FC236}">
                <a16:creationId xmlns:a16="http://schemas.microsoft.com/office/drawing/2014/main" id="{81B2CB2B-64AC-7080-226D-BEC950EECC77}"/>
              </a:ext>
            </a:extLst>
          </p:cNvPr>
          <p:cNvSpPr/>
          <p:nvPr/>
        </p:nvSpPr>
        <p:spPr>
          <a:xfrm>
            <a:off x="0" y="221159"/>
            <a:ext cx="6544612" cy="769441"/>
          </a:xfrm>
          <a:prstGeom prst="rect">
            <a:avLst/>
          </a:prstGeom>
          <a:noFill/>
        </p:spPr>
        <p:txBody>
          <a:bodyPr wrap="none" lIns="91440" tIns="45720" rIns="91440" bIns="45720">
            <a:spAutoFit/>
          </a:bodyP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NETFLIX – Chef’s Table BBQ</a:t>
            </a:r>
            <a:endParaRPr lang="en-U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0" name="Picture 9" descr="A picture containing person&#10;&#10;Description automatically generated">
            <a:extLst>
              <a:ext uri="{FF2B5EF4-FFF2-40B4-BE49-F238E27FC236}">
                <a16:creationId xmlns:a16="http://schemas.microsoft.com/office/drawing/2014/main" id="{BFE60BA4-AF3E-E02A-1D3B-FA4E6F4094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6120" y="19050"/>
            <a:ext cx="2258364" cy="2922323"/>
          </a:xfrm>
          <a:prstGeom prst="rect">
            <a:avLst/>
          </a:prstGeom>
        </p:spPr>
      </p:pic>
      <p:sp>
        <p:nvSpPr>
          <p:cNvPr id="12" name="Arrow: Down 11">
            <a:extLst>
              <a:ext uri="{FF2B5EF4-FFF2-40B4-BE49-F238E27FC236}">
                <a16:creationId xmlns:a16="http://schemas.microsoft.com/office/drawing/2014/main" id="{6F76961B-5B93-C507-8F0B-CCE2B957315B}"/>
              </a:ext>
            </a:extLst>
          </p:cNvPr>
          <p:cNvSpPr/>
          <p:nvPr/>
        </p:nvSpPr>
        <p:spPr>
          <a:xfrm>
            <a:off x="6668711" y="533400"/>
            <a:ext cx="1143000" cy="1600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974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agram&#10;&#10;Description automatically generated">
            <a:extLst>
              <a:ext uri="{FF2B5EF4-FFF2-40B4-BE49-F238E27FC236}">
                <a16:creationId xmlns:a16="http://schemas.microsoft.com/office/drawing/2014/main" id="{B26C1975-C2DD-E630-F64E-9E58981F28C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86" y="25893"/>
            <a:ext cx="5257800" cy="6806214"/>
          </a:xfrm>
        </p:spPr>
      </p:pic>
      <p:pic>
        <p:nvPicPr>
          <p:cNvPr id="7" name="Picture 6" descr="Logo&#10;&#10;Description automatically generated">
            <a:extLst>
              <a:ext uri="{FF2B5EF4-FFF2-40B4-BE49-F238E27FC236}">
                <a16:creationId xmlns:a16="http://schemas.microsoft.com/office/drawing/2014/main" id="{6D59F646-12BA-2F65-5207-FD43CB4F4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0021" y="2529573"/>
            <a:ext cx="6167557" cy="4578978"/>
          </a:xfrm>
          <a:prstGeom prst="rect">
            <a:avLst/>
          </a:prstGeom>
        </p:spPr>
      </p:pic>
      <p:sp>
        <p:nvSpPr>
          <p:cNvPr id="12" name="Rectangle 11">
            <a:extLst>
              <a:ext uri="{FF2B5EF4-FFF2-40B4-BE49-F238E27FC236}">
                <a16:creationId xmlns:a16="http://schemas.microsoft.com/office/drawing/2014/main" id="{F9527B51-56D7-DD0E-F890-B367C0036814}"/>
              </a:ext>
            </a:extLst>
          </p:cNvPr>
          <p:cNvSpPr/>
          <p:nvPr/>
        </p:nvSpPr>
        <p:spPr>
          <a:xfrm>
            <a:off x="6705600" y="2819400"/>
            <a:ext cx="1981200" cy="221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3" name="Rectangle 2">
            <a:extLst>
              <a:ext uri="{FF2B5EF4-FFF2-40B4-BE49-F238E27FC236}">
                <a16:creationId xmlns:a16="http://schemas.microsoft.com/office/drawing/2014/main" id="{6D03EECA-D95D-ABF0-647A-BA03975B2C34}"/>
              </a:ext>
            </a:extLst>
          </p:cNvPr>
          <p:cNvSpPr/>
          <p:nvPr/>
        </p:nvSpPr>
        <p:spPr>
          <a:xfrm>
            <a:off x="6553200" y="2791429"/>
            <a:ext cx="1981200" cy="3327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B74CF1B-9E30-488C-E76D-3112A62796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446667"/>
            <a:ext cx="3468118" cy="2521622"/>
          </a:xfrm>
          <a:prstGeom prst="rect">
            <a:avLst/>
          </a:prstGeom>
        </p:spPr>
      </p:pic>
      <p:sp>
        <p:nvSpPr>
          <p:cNvPr id="9" name="Rectangle 8">
            <a:extLst>
              <a:ext uri="{FF2B5EF4-FFF2-40B4-BE49-F238E27FC236}">
                <a16:creationId xmlns:a16="http://schemas.microsoft.com/office/drawing/2014/main" id="{E62987F4-B503-26A5-D723-3CE1F61BCE5C}"/>
              </a:ext>
            </a:extLst>
          </p:cNvPr>
          <p:cNvSpPr/>
          <p:nvPr/>
        </p:nvSpPr>
        <p:spPr>
          <a:xfrm>
            <a:off x="6629400" y="2590800"/>
            <a:ext cx="1905000"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064D2745-4A6D-2F17-062A-31412FB655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55" t="67279" r="29123" b="27882"/>
          <a:stretch/>
        </p:blipFill>
        <p:spPr>
          <a:xfrm>
            <a:off x="6763258" y="2659049"/>
            <a:ext cx="1981201" cy="221578"/>
          </a:xfrm>
          <a:prstGeom prst="rect">
            <a:avLst/>
          </a:prstGeom>
        </p:spPr>
      </p:pic>
    </p:spTree>
    <p:extLst>
      <p:ext uri="{BB962C8B-B14F-4D97-AF65-F5344CB8AC3E}">
        <p14:creationId xmlns:p14="http://schemas.microsoft.com/office/powerpoint/2010/main" val="4108272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r>
              <a:rPr lang="en-US" dirty="0"/>
              <a:t>HOW WILL YOU ENGAGE YOUR STUDENTS?</a:t>
            </a:r>
          </a:p>
        </p:txBody>
      </p:sp>
      <p:sp>
        <p:nvSpPr>
          <p:cNvPr id="15" name="AutoShape 22" descr="Image result for JESS PRYLES">
            <a:extLst>
              <a:ext uri="{FF2B5EF4-FFF2-40B4-BE49-F238E27FC236}">
                <a16:creationId xmlns:a16="http://schemas.microsoft.com/office/drawing/2014/main" id="{FB1DA73D-A34C-4990-8ECC-83BA863D89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4" descr="Image result for JESS PRYLES">
            <a:extLst>
              <a:ext uri="{FF2B5EF4-FFF2-40B4-BE49-F238E27FC236}">
                <a16:creationId xmlns:a16="http://schemas.microsoft.com/office/drawing/2014/main" id="{8BB5ABE4-1AD1-48A5-B049-8C241E9A40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TextBox 23">
            <a:extLst>
              <a:ext uri="{FF2B5EF4-FFF2-40B4-BE49-F238E27FC236}">
                <a16:creationId xmlns:a16="http://schemas.microsoft.com/office/drawing/2014/main" id="{A1084253-E8D1-4B1C-80AD-74FCABFFA34A}"/>
              </a:ext>
            </a:extLst>
          </p:cNvPr>
          <p:cNvSpPr txBox="1"/>
          <p:nvPr/>
        </p:nvSpPr>
        <p:spPr>
          <a:xfrm>
            <a:off x="1" y="5532437"/>
            <a:ext cx="9143998" cy="1323439"/>
          </a:xfrm>
          <a:prstGeom prst="rect">
            <a:avLst/>
          </a:prstGeom>
          <a:noFill/>
        </p:spPr>
        <p:txBody>
          <a:bodyPr wrap="square" rtlCol="0">
            <a:spAutoFit/>
          </a:bodyPr>
          <a:lstStyle/>
          <a:p>
            <a:pPr algn="ctr"/>
            <a:r>
              <a:rPr lang="en-US" sz="4000" b="1" dirty="0"/>
              <a:t>WHAT WILL THE 2023-2024 SCHOOL YEAR LOOK LIKE FOR THE CLASS OF 2024?</a:t>
            </a:r>
          </a:p>
        </p:txBody>
      </p:sp>
      <p:pic>
        <p:nvPicPr>
          <p:cNvPr id="14" name="Content Placeholder 13" descr="A close up of food&#10;&#10;Description automatically generated">
            <a:extLst>
              <a:ext uri="{FF2B5EF4-FFF2-40B4-BE49-F238E27FC236}">
                <a16:creationId xmlns:a16="http://schemas.microsoft.com/office/drawing/2014/main" id="{339B17C6-7E01-4961-B767-E2EC055C19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15" y="63872"/>
            <a:ext cx="8915969" cy="1700731"/>
          </a:xfrm>
        </p:spPr>
      </p:pic>
      <p:pic>
        <p:nvPicPr>
          <p:cNvPr id="7" name="Picture 6">
            <a:extLst>
              <a:ext uri="{FF2B5EF4-FFF2-40B4-BE49-F238E27FC236}">
                <a16:creationId xmlns:a16="http://schemas.microsoft.com/office/drawing/2014/main" id="{EEEA8DF8-F681-4271-84D7-75CE3055D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1219200"/>
            <a:ext cx="7162800" cy="5317876"/>
          </a:xfrm>
          <a:prstGeom prst="rect">
            <a:avLst/>
          </a:prstGeom>
        </p:spPr>
      </p:pic>
      <p:pic>
        <p:nvPicPr>
          <p:cNvPr id="5" name="Picture 4">
            <a:extLst>
              <a:ext uri="{FF2B5EF4-FFF2-40B4-BE49-F238E27FC236}">
                <a16:creationId xmlns:a16="http://schemas.microsoft.com/office/drawing/2014/main" id="{928170DE-CEED-21C8-395E-662BF6E1AF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1748" y="2377285"/>
            <a:ext cx="4309026" cy="2713029"/>
          </a:xfrm>
          <a:prstGeom prst="rect">
            <a:avLst/>
          </a:prstGeom>
        </p:spPr>
      </p:pic>
      <p:sp>
        <p:nvSpPr>
          <p:cNvPr id="6" name="Rectangle 5">
            <a:extLst>
              <a:ext uri="{FF2B5EF4-FFF2-40B4-BE49-F238E27FC236}">
                <a16:creationId xmlns:a16="http://schemas.microsoft.com/office/drawing/2014/main" id="{8BBEBDB5-C186-C233-5207-C448F087D175}"/>
              </a:ext>
            </a:extLst>
          </p:cNvPr>
          <p:cNvSpPr/>
          <p:nvPr/>
        </p:nvSpPr>
        <p:spPr>
          <a:xfrm>
            <a:off x="6096000" y="4710400"/>
            <a:ext cx="2286000" cy="318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39A3B1A0-CABA-207F-4D09-1FD631B1A6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55" t="67279" r="29123" b="27882"/>
          <a:stretch/>
        </p:blipFill>
        <p:spPr>
          <a:xfrm>
            <a:off x="6019800" y="4800600"/>
            <a:ext cx="2362200" cy="264189"/>
          </a:xfrm>
          <a:prstGeom prst="rect">
            <a:avLst/>
          </a:prstGeom>
        </p:spPr>
      </p:pic>
    </p:spTree>
    <p:extLst>
      <p:ext uri="{BB962C8B-B14F-4D97-AF65-F5344CB8AC3E}">
        <p14:creationId xmlns:p14="http://schemas.microsoft.com/office/powerpoint/2010/main" val="136912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FAB1-F30D-9715-85E4-8C3EFF340E70}"/>
              </a:ext>
            </a:extLst>
          </p:cNvPr>
          <p:cNvSpPr>
            <a:spLocks noGrp="1"/>
          </p:cNvSpPr>
          <p:nvPr>
            <p:ph type="title"/>
          </p:nvPr>
        </p:nvSpPr>
        <p:spPr/>
        <p:txBody>
          <a:bodyPr/>
          <a:lstStyle/>
          <a:p>
            <a:endParaRPr lang="en-US"/>
          </a:p>
        </p:txBody>
      </p:sp>
      <p:pic>
        <p:nvPicPr>
          <p:cNvPr id="5" name="Content Placeholder 4" descr="A picture containing text&#10;&#10;Description automatically generated">
            <a:extLst>
              <a:ext uri="{FF2B5EF4-FFF2-40B4-BE49-F238E27FC236}">
                <a16:creationId xmlns:a16="http://schemas.microsoft.com/office/drawing/2014/main" id="{5DB6FCA1-0041-E849-C5F2-0D95A630E6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080"/>
            <a:ext cx="9144000" cy="5143500"/>
          </a:xfrm>
        </p:spPr>
      </p:pic>
      <p:sp>
        <p:nvSpPr>
          <p:cNvPr id="6" name="Rectangle 5">
            <a:extLst>
              <a:ext uri="{FF2B5EF4-FFF2-40B4-BE49-F238E27FC236}">
                <a16:creationId xmlns:a16="http://schemas.microsoft.com/office/drawing/2014/main" id="{FB6DDB63-1E74-00F3-16B6-F3D0B3F57C09}"/>
              </a:ext>
            </a:extLst>
          </p:cNvPr>
          <p:cNvSpPr/>
          <p:nvPr/>
        </p:nvSpPr>
        <p:spPr>
          <a:xfrm>
            <a:off x="0" y="5138420"/>
            <a:ext cx="9144000" cy="17195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C5DE568-7943-D1A1-B7A7-2D8EC23A627F}"/>
              </a:ext>
            </a:extLst>
          </p:cNvPr>
          <p:cNvSpPr txBox="1"/>
          <p:nvPr/>
        </p:nvSpPr>
        <p:spPr>
          <a:xfrm>
            <a:off x="2743200" y="5562600"/>
            <a:ext cx="5943600" cy="954107"/>
          </a:xfrm>
          <a:prstGeom prst="rect">
            <a:avLst/>
          </a:prstGeom>
          <a:solidFill>
            <a:schemeClr val="tx1"/>
          </a:solidFill>
        </p:spPr>
        <p:txBody>
          <a:bodyPr wrap="square" rtlCol="0">
            <a:spAutoFit/>
          </a:bodyPr>
          <a:lstStyle/>
          <a:p>
            <a:r>
              <a:rPr lang="en-US" sz="2800" b="1" dirty="0">
                <a:solidFill>
                  <a:srgbClr val="E71E09"/>
                </a:solidFill>
              </a:rPr>
              <a:t>Texas High School BBQ Association - TXHSBBQ</a:t>
            </a:r>
          </a:p>
        </p:txBody>
      </p:sp>
      <p:pic>
        <p:nvPicPr>
          <p:cNvPr id="3" name="Picture 2">
            <a:extLst>
              <a:ext uri="{FF2B5EF4-FFF2-40B4-BE49-F238E27FC236}">
                <a16:creationId xmlns:a16="http://schemas.microsoft.com/office/drawing/2014/main" id="{DDF40739-8B10-F4C3-2279-6207DAD373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5282082"/>
            <a:ext cx="2432804" cy="1531731"/>
          </a:xfrm>
          <a:prstGeom prst="rect">
            <a:avLst/>
          </a:prstGeom>
        </p:spPr>
      </p:pic>
    </p:spTree>
    <p:extLst>
      <p:ext uri="{BB962C8B-B14F-4D97-AF65-F5344CB8AC3E}">
        <p14:creationId xmlns:p14="http://schemas.microsoft.com/office/powerpoint/2010/main" val="961375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57062-22C0-060C-1087-D58C9A2EFFDC}"/>
              </a:ext>
            </a:extLst>
          </p:cNvPr>
          <p:cNvSpPr>
            <a:spLocks noGrp="1"/>
          </p:cNvSpPr>
          <p:nvPr>
            <p:ph type="title"/>
          </p:nvPr>
        </p:nvSpPr>
        <p:spPr/>
        <p:txBody>
          <a:bodyPr/>
          <a:lstStyle/>
          <a:p>
            <a:endParaRPr lang="en-US"/>
          </a:p>
        </p:txBody>
      </p:sp>
      <p:pic>
        <p:nvPicPr>
          <p:cNvPr id="5" name="Content Placeholder 4" descr="A group of women holding signs&#10;&#10;Description automatically generated with medium confidence">
            <a:extLst>
              <a:ext uri="{FF2B5EF4-FFF2-40B4-BE49-F238E27FC236}">
                <a16:creationId xmlns:a16="http://schemas.microsoft.com/office/drawing/2014/main" id="{7511439E-F111-6AD9-708F-81A8D858E0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 y="0"/>
            <a:ext cx="9124950" cy="7765713"/>
          </a:xfrm>
        </p:spPr>
      </p:pic>
    </p:spTree>
    <p:extLst>
      <p:ext uri="{BB962C8B-B14F-4D97-AF65-F5344CB8AC3E}">
        <p14:creationId xmlns:p14="http://schemas.microsoft.com/office/powerpoint/2010/main" val="2627921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50A9-490B-4058-BB71-BD9E3DB3D39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8D74AE8-3EEA-44F0-AB6C-DBD3A9D719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7" y="76200"/>
            <a:ext cx="9137073" cy="6281305"/>
          </a:xfrm>
        </p:spPr>
      </p:pic>
      <p:pic>
        <p:nvPicPr>
          <p:cNvPr id="4" name="Content Placeholder 4">
            <a:extLst>
              <a:ext uri="{FF2B5EF4-FFF2-40B4-BE49-F238E27FC236}">
                <a16:creationId xmlns:a16="http://schemas.microsoft.com/office/drawing/2014/main" id="{E4524ABA-0D3A-4FB9-A33B-735532747484}"/>
              </a:ext>
            </a:extLst>
          </p:cNvPr>
          <p:cNvPicPr>
            <a:picLocks noChangeAspect="1"/>
          </p:cNvPicPr>
          <p:nvPr/>
        </p:nvPicPr>
        <p:blipFill rotWithShape="1">
          <a:blip r:embed="rId3">
            <a:extLst>
              <a:ext uri="{28A0092B-C50C-407E-A947-70E740481C1C}">
                <a14:useLocalDpi xmlns:a14="http://schemas.microsoft.com/office/drawing/2010/main" val="0"/>
              </a:ext>
            </a:extLst>
          </a:blip>
          <a:srcRect l="2368" t="69091" r="73949"/>
          <a:stretch/>
        </p:blipFill>
        <p:spPr>
          <a:xfrm>
            <a:off x="0" y="4838700"/>
            <a:ext cx="3048000" cy="1943100"/>
          </a:xfrm>
          <a:prstGeom prst="rect">
            <a:avLst/>
          </a:prstGeom>
        </p:spPr>
      </p:pic>
      <p:pic>
        <p:nvPicPr>
          <p:cNvPr id="6" name="Content Placeholder 4">
            <a:extLst>
              <a:ext uri="{FF2B5EF4-FFF2-40B4-BE49-F238E27FC236}">
                <a16:creationId xmlns:a16="http://schemas.microsoft.com/office/drawing/2014/main" id="{574F672F-9306-4F55-9D9D-E2BC7DCA7786}"/>
              </a:ext>
            </a:extLst>
          </p:cNvPr>
          <p:cNvPicPr>
            <a:picLocks noChangeAspect="1"/>
          </p:cNvPicPr>
          <p:nvPr/>
        </p:nvPicPr>
        <p:blipFill rotWithShape="1">
          <a:blip r:embed="rId3">
            <a:extLst>
              <a:ext uri="{28A0092B-C50C-407E-A947-70E740481C1C}">
                <a14:useLocalDpi xmlns:a14="http://schemas.microsoft.com/office/drawing/2010/main" val="0"/>
              </a:ext>
            </a:extLst>
          </a:blip>
          <a:srcRect t="33940" r="73109" b="32203"/>
          <a:stretch/>
        </p:blipFill>
        <p:spPr>
          <a:xfrm>
            <a:off x="3200400" y="2019300"/>
            <a:ext cx="3124200" cy="2727019"/>
          </a:xfrm>
          <a:prstGeom prst="rect">
            <a:avLst/>
          </a:prstGeom>
        </p:spPr>
      </p:pic>
      <p:pic>
        <p:nvPicPr>
          <p:cNvPr id="8" name="Content Placeholder 4">
            <a:extLst>
              <a:ext uri="{FF2B5EF4-FFF2-40B4-BE49-F238E27FC236}">
                <a16:creationId xmlns:a16="http://schemas.microsoft.com/office/drawing/2014/main" id="{21B4F89E-CCB3-4F65-90A8-A1ACAC56B2B7}"/>
              </a:ext>
            </a:extLst>
          </p:cNvPr>
          <p:cNvPicPr>
            <a:picLocks noChangeAspect="1"/>
          </p:cNvPicPr>
          <p:nvPr/>
        </p:nvPicPr>
        <p:blipFill rotWithShape="1">
          <a:blip r:embed="rId3">
            <a:extLst>
              <a:ext uri="{28A0092B-C50C-407E-A947-70E740481C1C}">
                <a14:useLocalDpi xmlns:a14="http://schemas.microsoft.com/office/drawing/2010/main" val="0"/>
              </a:ext>
            </a:extLst>
          </a:blip>
          <a:srcRect l="74790" b="67273"/>
          <a:stretch/>
        </p:blipFill>
        <p:spPr>
          <a:xfrm>
            <a:off x="6324600" y="3888624"/>
            <a:ext cx="2819400" cy="2969375"/>
          </a:xfrm>
          <a:prstGeom prst="rect">
            <a:avLst/>
          </a:prstGeom>
        </p:spPr>
      </p:pic>
      <p:pic>
        <p:nvPicPr>
          <p:cNvPr id="9" name="Content Placeholder 4">
            <a:extLst>
              <a:ext uri="{FF2B5EF4-FFF2-40B4-BE49-F238E27FC236}">
                <a16:creationId xmlns:a16="http://schemas.microsoft.com/office/drawing/2014/main" id="{1C3C3BFC-E0C8-4802-9D3F-339B2469F2AC}"/>
              </a:ext>
            </a:extLst>
          </p:cNvPr>
          <p:cNvPicPr>
            <a:picLocks noChangeAspect="1"/>
          </p:cNvPicPr>
          <p:nvPr/>
        </p:nvPicPr>
        <p:blipFill rotWithShape="1">
          <a:blip r:embed="rId3">
            <a:extLst>
              <a:ext uri="{28A0092B-C50C-407E-A947-70E740481C1C}">
                <a14:useLocalDpi xmlns:a14="http://schemas.microsoft.com/office/drawing/2010/main" val="0"/>
              </a:ext>
            </a:extLst>
          </a:blip>
          <a:srcRect t="1212" r="75630" b="67273"/>
          <a:stretch/>
        </p:blipFill>
        <p:spPr>
          <a:xfrm>
            <a:off x="3006437" y="4791075"/>
            <a:ext cx="2209800" cy="2066924"/>
          </a:xfrm>
          <a:prstGeom prst="rect">
            <a:avLst/>
          </a:prstGeom>
        </p:spPr>
      </p:pic>
      <p:pic>
        <p:nvPicPr>
          <p:cNvPr id="10" name="Content Placeholder 4">
            <a:extLst>
              <a:ext uri="{FF2B5EF4-FFF2-40B4-BE49-F238E27FC236}">
                <a16:creationId xmlns:a16="http://schemas.microsoft.com/office/drawing/2014/main" id="{293AAC4A-7C39-4BA8-9372-77127EAC0064}"/>
              </a:ext>
            </a:extLst>
          </p:cNvPr>
          <p:cNvPicPr>
            <a:picLocks noChangeAspect="1"/>
          </p:cNvPicPr>
          <p:nvPr/>
        </p:nvPicPr>
        <p:blipFill rotWithShape="1">
          <a:blip r:embed="rId3">
            <a:extLst>
              <a:ext uri="{28A0092B-C50C-407E-A947-70E740481C1C}">
                <a14:useLocalDpi xmlns:a14="http://schemas.microsoft.com/office/drawing/2010/main" val="0"/>
              </a:ext>
            </a:extLst>
          </a:blip>
          <a:srcRect l="54622" r="26050" b="67273"/>
          <a:stretch/>
        </p:blipFill>
        <p:spPr>
          <a:xfrm>
            <a:off x="4762500" y="4743449"/>
            <a:ext cx="1752600" cy="2114549"/>
          </a:xfrm>
          <a:prstGeom prst="rect">
            <a:avLst/>
          </a:prstGeom>
        </p:spPr>
      </p:pic>
      <p:pic>
        <p:nvPicPr>
          <p:cNvPr id="2050" name="Picture 2" descr="Image result for SENORITIS HIGH SCHOOL BBQ TEAM">
            <a:extLst>
              <a:ext uri="{FF2B5EF4-FFF2-40B4-BE49-F238E27FC236}">
                <a16:creationId xmlns:a16="http://schemas.microsoft.com/office/drawing/2014/main" id="{FD4B15BA-3598-4E6B-B6E0-84CE99B953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085" t="43091" r="54266" b="38114"/>
          <a:stretch/>
        </p:blipFill>
        <p:spPr bwMode="auto">
          <a:xfrm>
            <a:off x="6324600" y="1"/>
            <a:ext cx="2802917" cy="197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497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A5239-035A-AE34-1D87-CD53DA82EC00}"/>
              </a:ext>
            </a:extLst>
          </p:cNvPr>
          <p:cNvSpPr>
            <a:spLocks noGrp="1"/>
          </p:cNvSpPr>
          <p:nvPr>
            <p:ph type="title"/>
          </p:nvPr>
        </p:nvSpPr>
        <p:spPr/>
        <p:txBody>
          <a:bodyPr/>
          <a:lstStyle/>
          <a:p>
            <a:endParaRPr lang="en-US" dirty="0"/>
          </a:p>
        </p:txBody>
      </p:sp>
      <p:pic>
        <p:nvPicPr>
          <p:cNvPr id="10" name="Content Placeholder 9">
            <a:extLst>
              <a:ext uri="{FF2B5EF4-FFF2-40B4-BE49-F238E27FC236}">
                <a16:creationId xmlns:a16="http://schemas.microsoft.com/office/drawing/2014/main" id="{E5DBECA4-53CE-1DCA-5C55-D905EB0B5A7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48348" y="1600200"/>
            <a:ext cx="2847303" cy="4525963"/>
          </a:xfrm>
        </p:spPr>
      </p:pic>
      <p:sp>
        <p:nvSpPr>
          <p:cNvPr id="4" name="Rectangle 3">
            <a:extLst>
              <a:ext uri="{FF2B5EF4-FFF2-40B4-BE49-F238E27FC236}">
                <a16:creationId xmlns:a16="http://schemas.microsoft.com/office/drawing/2014/main" id="{7C7F1CD1-C7AB-CBDE-4CF8-1669ED94F27C}"/>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8888833-7A94-F3DC-39B6-C6651580A46A}"/>
              </a:ext>
            </a:extLst>
          </p:cNvPr>
          <p:cNvSpPr/>
          <p:nvPr/>
        </p:nvSpPr>
        <p:spPr>
          <a:xfrm>
            <a:off x="0" y="0"/>
            <a:ext cx="9144000" cy="584775"/>
          </a:xfrm>
          <a:prstGeom prst="rect">
            <a:avLst/>
          </a:prstGeom>
          <a:noFill/>
          <a:ln>
            <a:solidFill>
              <a:srgbClr val="002060"/>
            </a:solidFill>
          </a:ln>
        </p:spPr>
        <p:txBody>
          <a:bodyPr wrap="square" lIns="91440" tIns="45720" rIns="91440" bIns="45720">
            <a:spAutoFit/>
          </a:bodyPr>
          <a:lstStyle/>
          <a:p>
            <a:pPr algn="ctr"/>
            <a:r>
              <a:rPr lang="en-US" sz="3200" b="1" cap="none" spc="0" dirty="0">
                <a:ln w="13462">
                  <a:solidFill>
                    <a:schemeClr val="bg1"/>
                  </a:solidFill>
                  <a:prstDash val="solid"/>
                </a:ln>
                <a:solidFill>
                  <a:schemeClr val="bg2">
                    <a:lumMod val="20000"/>
                    <a:lumOff val="80000"/>
                  </a:schemeClr>
                </a:solidFill>
                <a:effectLst>
                  <a:outerShdw dist="38100" dir="2700000" algn="bl" rotWithShape="0">
                    <a:schemeClr val="accent5"/>
                  </a:outerShdw>
                </a:effectLst>
              </a:rPr>
              <a:t>MISSOURI HIGH SCHOOL BBQ ASSOCIATION</a:t>
            </a:r>
          </a:p>
        </p:txBody>
      </p:sp>
      <p:pic>
        <p:nvPicPr>
          <p:cNvPr id="6" name="Picture 5">
            <a:extLst>
              <a:ext uri="{FF2B5EF4-FFF2-40B4-BE49-F238E27FC236}">
                <a16:creationId xmlns:a16="http://schemas.microsoft.com/office/drawing/2014/main" id="{4462571C-F260-103C-072D-9F67ED7CB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721" y="837642"/>
            <a:ext cx="3020470" cy="1901735"/>
          </a:xfrm>
          <a:prstGeom prst="rect">
            <a:avLst/>
          </a:prstGeom>
        </p:spPr>
      </p:pic>
      <p:sp>
        <p:nvSpPr>
          <p:cNvPr id="7" name="TextBox 6">
            <a:extLst>
              <a:ext uri="{FF2B5EF4-FFF2-40B4-BE49-F238E27FC236}">
                <a16:creationId xmlns:a16="http://schemas.microsoft.com/office/drawing/2014/main" id="{C4992454-233E-304A-BAA1-3EF524C648AF}"/>
              </a:ext>
            </a:extLst>
          </p:cNvPr>
          <p:cNvSpPr txBox="1"/>
          <p:nvPr/>
        </p:nvSpPr>
        <p:spPr>
          <a:xfrm>
            <a:off x="3581744" y="685800"/>
            <a:ext cx="5638800" cy="3046988"/>
          </a:xfrm>
          <a:prstGeom prst="rect">
            <a:avLst/>
          </a:prstGeom>
          <a:noFill/>
        </p:spPr>
        <p:txBody>
          <a:bodyPr wrap="square" rtlCol="0">
            <a:spAutoFit/>
          </a:bodyPr>
          <a:lstStyle/>
          <a:p>
            <a:pPr algn="ctr"/>
            <a:r>
              <a:rPr lang="en-US" sz="2000" b="1" dirty="0">
                <a:solidFill>
                  <a:schemeClr val="bg1"/>
                </a:solidFill>
                <a:latin typeface="Arial Black" panose="020B0A04020102020204" pitchFamily="34" charset="0"/>
              </a:rPr>
              <a:t>Osceola HS FFA Muddy River Smokers</a:t>
            </a:r>
          </a:p>
          <a:p>
            <a:pPr algn="ctr"/>
            <a:r>
              <a:rPr lang="en-US" sz="2000" dirty="0" err="1"/>
              <a:t>l</a:t>
            </a:r>
            <a:r>
              <a:rPr lang="en-US" sz="2000" dirty="0" err="1">
                <a:solidFill>
                  <a:schemeClr val="bg1"/>
                </a:solidFill>
                <a:latin typeface="Arial Black" panose="020B0A04020102020204" pitchFamily="34" charset="0"/>
              </a:rPr>
              <a:t>Appleton</a:t>
            </a:r>
            <a:r>
              <a:rPr lang="en-US" sz="2000" dirty="0">
                <a:solidFill>
                  <a:schemeClr val="bg1"/>
                </a:solidFill>
                <a:latin typeface="Arial Black" panose="020B0A04020102020204" pitchFamily="34" charset="0"/>
              </a:rPr>
              <a:t> City Charcoal Monkeys</a:t>
            </a:r>
          </a:p>
          <a:p>
            <a:pPr algn="ctr"/>
            <a:r>
              <a:rPr lang="en-US" sz="2000" dirty="0">
                <a:solidFill>
                  <a:schemeClr val="bg1"/>
                </a:solidFill>
                <a:latin typeface="Arial Black" panose="020B0A04020102020204" pitchFamily="34" charset="0"/>
              </a:rPr>
              <a:t>Smithton Train Smokers</a:t>
            </a:r>
          </a:p>
          <a:p>
            <a:pPr algn="ctr"/>
            <a:r>
              <a:rPr lang="en-US" sz="2000" dirty="0">
                <a:solidFill>
                  <a:schemeClr val="bg1"/>
                </a:solidFill>
                <a:latin typeface="Arial Black" panose="020B0A04020102020204" pitchFamily="34" charset="0"/>
              </a:rPr>
              <a:t>Hallsville HS</a:t>
            </a:r>
          </a:p>
          <a:p>
            <a:pPr algn="ctr"/>
            <a:r>
              <a:rPr lang="en-US" sz="2000" dirty="0">
                <a:solidFill>
                  <a:schemeClr val="bg1"/>
                </a:solidFill>
                <a:latin typeface="Arial Black" panose="020B0A04020102020204" pitchFamily="34" charset="0"/>
              </a:rPr>
              <a:t>Tipton HS</a:t>
            </a:r>
          </a:p>
          <a:p>
            <a:pPr algn="ctr"/>
            <a:r>
              <a:rPr lang="en-US" sz="2000" dirty="0">
                <a:solidFill>
                  <a:schemeClr val="bg1"/>
                </a:solidFill>
                <a:latin typeface="Arial Black" panose="020B0A04020102020204" pitchFamily="34" charset="0"/>
              </a:rPr>
              <a:t>Neosho HS</a:t>
            </a:r>
          </a:p>
          <a:p>
            <a:pPr algn="ctr"/>
            <a:r>
              <a:rPr lang="en-US" sz="2000" dirty="0">
                <a:solidFill>
                  <a:schemeClr val="bg1"/>
                </a:solidFill>
                <a:latin typeface="Arial Black" panose="020B0A04020102020204" pitchFamily="34" charset="0"/>
              </a:rPr>
              <a:t>Pleasant Hill Rooster BBQ</a:t>
            </a:r>
          </a:p>
          <a:p>
            <a:pPr algn="ctr"/>
            <a:r>
              <a:rPr lang="en-US" sz="2000" dirty="0">
                <a:solidFill>
                  <a:schemeClr val="bg1"/>
                </a:solidFill>
                <a:latin typeface="Arial Black" panose="020B0A04020102020204" pitchFamily="34" charset="0"/>
              </a:rPr>
              <a:t>Morrisville/Marion C. Early</a:t>
            </a:r>
          </a:p>
          <a:p>
            <a:pPr algn="ctr"/>
            <a:br>
              <a:rPr lang="en-US" sz="1600" dirty="0">
                <a:solidFill>
                  <a:schemeClr val="bg1"/>
                </a:solidFill>
                <a:latin typeface="Arial Black" panose="020B0A04020102020204" pitchFamily="34" charset="0"/>
              </a:rPr>
            </a:br>
            <a:endParaRPr lang="en-US" sz="1600" b="1" dirty="0">
              <a:solidFill>
                <a:schemeClr val="bg1"/>
              </a:solidFill>
              <a:latin typeface="Arial Black" panose="020B0A04020102020204" pitchFamily="34" charset="0"/>
            </a:endParaRPr>
          </a:p>
        </p:txBody>
      </p:sp>
      <p:pic>
        <p:nvPicPr>
          <p:cNvPr id="12" name="Picture 11">
            <a:extLst>
              <a:ext uri="{FF2B5EF4-FFF2-40B4-BE49-F238E27FC236}">
                <a16:creationId xmlns:a16="http://schemas.microsoft.com/office/drawing/2014/main" id="{75371AA4-6DA5-8A8A-A201-714A0CA05C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2" t="33767" r="-1"/>
          <a:stretch/>
        </p:blipFill>
        <p:spPr>
          <a:xfrm>
            <a:off x="8041037" y="1388899"/>
            <a:ext cx="1122099" cy="1166850"/>
          </a:xfrm>
          <a:prstGeom prst="rect">
            <a:avLst/>
          </a:prstGeom>
        </p:spPr>
      </p:pic>
      <p:pic>
        <p:nvPicPr>
          <p:cNvPr id="16" name="Picture 15">
            <a:extLst>
              <a:ext uri="{FF2B5EF4-FFF2-40B4-BE49-F238E27FC236}">
                <a16:creationId xmlns:a16="http://schemas.microsoft.com/office/drawing/2014/main" id="{4C3E1808-FE51-EE22-C1EA-D0151ACBB7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326" y="3197559"/>
            <a:ext cx="3352800" cy="2234327"/>
          </a:xfrm>
          <a:prstGeom prst="rect">
            <a:avLst/>
          </a:prstGeom>
        </p:spPr>
      </p:pic>
      <p:pic>
        <p:nvPicPr>
          <p:cNvPr id="18" name="Picture 17">
            <a:extLst>
              <a:ext uri="{FF2B5EF4-FFF2-40B4-BE49-F238E27FC236}">
                <a16:creationId xmlns:a16="http://schemas.microsoft.com/office/drawing/2014/main" id="{E375D200-9D6D-4053-0A84-049387B582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3198376"/>
            <a:ext cx="3048000" cy="2220765"/>
          </a:xfrm>
          <a:prstGeom prst="rect">
            <a:avLst/>
          </a:prstGeom>
        </p:spPr>
      </p:pic>
      <p:pic>
        <p:nvPicPr>
          <p:cNvPr id="20" name="Picture 19">
            <a:extLst>
              <a:ext uri="{FF2B5EF4-FFF2-40B4-BE49-F238E27FC236}">
                <a16:creationId xmlns:a16="http://schemas.microsoft.com/office/drawing/2014/main" id="{FB989E87-7823-69DF-36AB-2E1A947DA4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7400" y="3292406"/>
            <a:ext cx="3266317" cy="2176695"/>
          </a:xfrm>
          <a:prstGeom prst="rect">
            <a:avLst/>
          </a:prstGeom>
        </p:spPr>
      </p:pic>
      <p:pic>
        <p:nvPicPr>
          <p:cNvPr id="22" name="Picture 21">
            <a:extLst>
              <a:ext uri="{FF2B5EF4-FFF2-40B4-BE49-F238E27FC236}">
                <a16:creationId xmlns:a16="http://schemas.microsoft.com/office/drawing/2014/main" id="{C37EFF1F-6345-9B89-69BC-BF43B39D80F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296" t="18301" r="2814"/>
          <a:stretch/>
        </p:blipFill>
        <p:spPr>
          <a:xfrm>
            <a:off x="5855214" y="3230597"/>
            <a:ext cx="3266317" cy="2188544"/>
          </a:xfrm>
          <a:prstGeom prst="rect">
            <a:avLst/>
          </a:prstGeom>
        </p:spPr>
      </p:pic>
      <p:pic>
        <p:nvPicPr>
          <p:cNvPr id="23" name="Picture 22">
            <a:extLst>
              <a:ext uri="{FF2B5EF4-FFF2-40B4-BE49-F238E27FC236}">
                <a16:creationId xmlns:a16="http://schemas.microsoft.com/office/drawing/2014/main" id="{14D1B8F5-DF0C-0C6B-8496-704179F93C4B}"/>
              </a:ext>
            </a:extLst>
          </p:cNvPr>
          <p:cNvPicPr>
            <a:picLocks noChangeAspect="1"/>
          </p:cNvPicPr>
          <p:nvPr/>
        </p:nvPicPr>
        <p:blipFill rotWithShape="1">
          <a:blip r:embed="rId9">
            <a:extLst>
              <a:ext uri="{28A0092B-C50C-407E-A947-70E740481C1C}">
                <a14:useLocalDpi xmlns:a14="http://schemas.microsoft.com/office/drawing/2010/main" val="0"/>
              </a:ext>
            </a:extLst>
          </a:blip>
          <a:srcRect t="78333" b="10000"/>
          <a:stretch/>
        </p:blipFill>
        <p:spPr>
          <a:xfrm>
            <a:off x="-76544" y="5410200"/>
            <a:ext cx="9258816" cy="1066800"/>
          </a:xfrm>
          <a:prstGeom prst="rect">
            <a:avLst/>
          </a:prstGeom>
        </p:spPr>
      </p:pic>
      <p:pic>
        <p:nvPicPr>
          <p:cNvPr id="24" name="Picture 23">
            <a:extLst>
              <a:ext uri="{FF2B5EF4-FFF2-40B4-BE49-F238E27FC236}">
                <a16:creationId xmlns:a16="http://schemas.microsoft.com/office/drawing/2014/main" id="{2606EA24-9194-02FA-BCCF-2D52E42C49E1}"/>
              </a:ext>
            </a:extLst>
          </p:cNvPr>
          <p:cNvPicPr>
            <a:picLocks noChangeAspect="1"/>
          </p:cNvPicPr>
          <p:nvPr/>
        </p:nvPicPr>
        <p:blipFill rotWithShape="1">
          <a:blip r:embed="rId10">
            <a:extLst>
              <a:ext uri="{28A0092B-C50C-407E-A947-70E740481C1C}">
                <a14:useLocalDpi xmlns:a14="http://schemas.microsoft.com/office/drawing/2010/main" val="0"/>
              </a:ext>
            </a:extLst>
          </a:blip>
          <a:srcRect l="3144" t="92059" r="3523" b="541"/>
          <a:stretch/>
        </p:blipFill>
        <p:spPr>
          <a:xfrm>
            <a:off x="1600200" y="6526517"/>
            <a:ext cx="6423958" cy="381996"/>
          </a:xfrm>
          <a:prstGeom prst="rect">
            <a:avLst/>
          </a:prstGeom>
        </p:spPr>
      </p:pic>
      <p:pic>
        <p:nvPicPr>
          <p:cNvPr id="26" name="Picture 25">
            <a:extLst>
              <a:ext uri="{FF2B5EF4-FFF2-40B4-BE49-F238E27FC236}">
                <a16:creationId xmlns:a16="http://schemas.microsoft.com/office/drawing/2014/main" id="{4738B14D-D02E-4C56-175E-9797F24604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61391" y="1220988"/>
            <a:ext cx="1133009" cy="1340357"/>
          </a:xfrm>
          <a:prstGeom prst="rect">
            <a:avLst/>
          </a:prstGeom>
        </p:spPr>
      </p:pic>
    </p:spTree>
    <p:extLst>
      <p:ext uri="{BB962C8B-B14F-4D97-AF65-F5344CB8AC3E}">
        <p14:creationId xmlns:p14="http://schemas.microsoft.com/office/powerpoint/2010/main" val="3610378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DEAD-9072-8EB7-4C76-55AC6DE9D9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F1422A-389D-F889-CD18-361405275D5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737F770-F807-3E55-D650-9DD6E0A82D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4228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person, ground, outdoor&#10;&#10;Description automatically generated">
            <a:extLst>
              <a:ext uri="{FF2B5EF4-FFF2-40B4-BE49-F238E27FC236}">
                <a16:creationId xmlns:a16="http://schemas.microsoft.com/office/drawing/2014/main" id="{C8FA8385-96AE-8CE1-2206-5221089E9E5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618" b="10661"/>
          <a:stretch/>
        </p:blipFill>
        <p:spPr>
          <a:xfrm>
            <a:off x="0" y="10886"/>
            <a:ext cx="9144000" cy="9863418"/>
          </a:xfrm>
        </p:spPr>
      </p:pic>
      <p:pic>
        <p:nvPicPr>
          <p:cNvPr id="6" name="Picture 5">
            <a:extLst>
              <a:ext uri="{FF2B5EF4-FFF2-40B4-BE49-F238E27FC236}">
                <a16:creationId xmlns:a16="http://schemas.microsoft.com/office/drawing/2014/main" id="{385B0D3C-5B54-6239-913A-1B398623F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3200400"/>
            <a:ext cx="6902504" cy="6902504"/>
          </a:xfrm>
          <a:prstGeom prst="rect">
            <a:avLst/>
          </a:prstGeom>
        </p:spPr>
      </p:pic>
      <p:pic>
        <p:nvPicPr>
          <p:cNvPr id="8" name="Picture 7" descr="Logo&#10;&#10;Description automatically generated">
            <a:extLst>
              <a:ext uri="{FF2B5EF4-FFF2-40B4-BE49-F238E27FC236}">
                <a16:creationId xmlns:a16="http://schemas.microsoft.com/office/drawing/2014/main" id="{34410D94-ED14-B479-D880-7B33E6A6F6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2971800"/>
            <a:ext cx="5654377" cy="4197978"/>
          </a:xfrm>
          <a:prstGeom prst="rect">
            <a:avLst/>
          </a:prstGeom>
        </p:spPr>
      </p:pic>
    </p:spTree>
    <p:extLst>
      <p:ext uri="{BB962C8B-B14F-4D97-AF65-F5344CB8AC3E}">
        <p14:creationId xmlns:p14="http://schemas.microsoft.com/office/powerpoint/2010/main" val="3535725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451A-3D78-903F-33DA-9E5199E545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4C609E-C878-3C8B-6FA6-D547DE932422}"/>
              </a:ext>
            </a:extLst>
          </p:cNvPr>
          <p:cNvSpPr>
            <a:spLocks noGrp="1"/>
          </p:cNvSpPr>
          <p:nvPr>
            <p:ph idx="1"/>
          </p:nvPr>
        </p:nvSpPr>
        <p:spPr/>
        <p:txBody>
          <a:bodyPr/>
          <a:lstStyle/>
          <a:p>
            <a:endParaRPr lang="en-US"/>
          </a:p>
        </p:txBody>
      </p:sp>
      <p:pic>
        <p:nvPicPr>
          <p:cNvPr id="1026" name="Picture 2" descr="May be an image of 7 people and people standing">
            <a:extLst>
              <a:ext uri="{FF2B5EF4-FFF2-40B4-BE49-F238E27FC236}">
                <a16:creationId xmlns:a16="http://schemas.microsoft.com/office/drawing/2014/main" id="{F0CDD036-E1A0-E86A-3EDD-0250BC332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613"/>
            <a:ext cx="9144000" cy="816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40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endParaRPr lang="en-US" dirty="0"/>
          </a:p>
        </p:txBody>
      </p:sp>
      <p:sp>
        <p:nvSpPr>
          <p:cNvPr id="15" name="AutoShape 22" descr="Image result for JESS PRYLES">
            <a:extLst>
              <a:ext uri="{FF2B5EF4-FFF2-40B4-BE49-F238E27FC236}">
                <a16:creationId xmlns:a16="http://schemas.microsoft.com/office/drawing/2014/main" id="{FB1DA73D-A34C-4990-8ECC-83BA863D89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4" descr="Image result for JESS PRYLES">
            <a:extLst>
              <a:ext uri="{FF2B5EF4-FFF2-40B4-BE49-F238E27FC236}">
                <a16:creationId xmlns:a16="http://schemas.microsoft.com/office/drawing/2014/main" id="{8BB5ABE4-1AD1-48A5-B049-8C241E9A40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13" descr="A close up of food&#10;&#10;Description automatically generated">
            <a:extLst>
              <a:ext uri="{FF2B5EF4-FFF2-40B4-BE49-F238E27FC236}">
                <a16:creationId xmlns:a16="http://schemas.microsoft.com/office/drawing/2014/main" id="{339B17C6-7E01-4961-B767-E2EC055C19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15" y="63872"/>
            <a:ext cx="8915969" cy="1700731"/>
          </a:xfrm>
        </p:spPr>
      </p:pic>
      <p:sp>
        <p:nvSpPr>
          <p:cNvPr id="3" name="Rectangle 2">
            <a:extLst>
              <a:ext uri="{FF2B5EF4-FFF2-40B4-BE49-F238E27FC236}">
                <a16:creationId xmlns:a16="http://schemas.microsoft.com/office/drawing/2014/main" id="{4ACC4F32-4D92-4B00-9525-C7F8464518A5}"/>
              </a:ext>
            </a:extLst>
          </p:cNvPr>
          <p:cNvSpPr/>
          <p:nvPr/>
        </p:nvSpPr>
        <p:spPr>
          <a:xfrm>
            <a:off x="0" y="1764603"/>
            <a:ext cx="9144000" cy="523220"/>
          </a:xfrm>
          <a:prstGeom prst="rect">
            <a:avLst/>
          </a:prstGeom>
        </p:spPr>
        <p:txBody>
          <a:bodyPr wrap="square">
            <a:spAutoFit/>
          </a:bodyPr>
          <a:lstStyle/>
          <a:p>
            <a:pPr algn="ctr"/>
            <a:endParaRPr lang="en-US" sz="2800" dirty="0"/>
          </a:p>
        </p:txBody>
      </p:sp>
      <p:pic>
        <p:nvPicPr>
          <p:cNvPr id="5" name="Picture 4" descr="A screenshot of a cell phone&#10;&#10;Description automatically generated">
            <a:extLst>
              <a:ext uri="{FF2B5EF4-FFF2-40B4-BE49-F238E27FC236}">
                <a16:creationId xmlns:a16="http://schemas.microsoft.com/office/drawing/2014/main" id="{48F3F046-D5E5-41F5-AC1B-CCDE5C4F9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50628"/>
            <a:ext cx="9144000" cy="5143500"/>
          </a:xfrm>
          <a:prstGeom prst="rect">
            <a:avLst/>
          </a:prstGeom>
        </p:spPr>
      </p:pic>
      <p:sp>
        <p:nvSpPr>
          <p:cNvPr id="7" name="TextBox 6">
            <a:extLst>
              <a:ext uri="{FF2B5EF4-FFF2-40B4-BE49-F238E27FC236}">
                <a16:creationId xmlns:a16="http://schemas.microsoft.com/office/drawing/2014/main" id="{82AAB77E-D32A-4F94-A62C-0E83ED3F5470}"/>
              </a:ext>
            </a:extLst>
          </p:cNvPr>
          <p:cNvSpPr txBox="1"/>
          <p:nvPr/>
        </p:nvSpPr>
        <p:spPr>
          <a:xfrm>
            <a:off x="0" y="6324600"/>
            <a:ext cx="4267200" cy="523220"/>
          </a:xfrm>
          <a:prstGeom prst="rect">
            <a:avLst/>
          </a:prstGeom>
          <a:noFill/>
        </p:spPr>
        <p:txBody>
          <a:bodyPr wrap="square" rtlCol="0">
            <a:spAutoFit/>
          </a:bodyPr>
          <a:lstStyle/>
          <a:p>
            <a:r>
              <a:rPr lang="en-US" sz="2800" b="1" dirty="0">
                <a:solidFill>
                  <a:srgbClr val="204ED0"/>
                </a:solidFill>
                <a:latin typeface="Arial Black" panose="020B0A04020102020204" pitchFamily="34" charset="0"/>
              </a:rPr>
              <a:t>COLLABORATION</a:t>
            </a:r>
          </a:p>
        </p:txBody>
      </p:sp>
    </p:spTree>
    <p:extLst>
      <p:ext uri="{BB962C8B-B14F-4D97-AF65-F5344CB8AC3E}">
        <p14:creationId xmlns:p14="http://schemas.microsoft.com/office/powerpoint/2010/main" val="1907057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11CFAF-31CD-CF92-3856-7C9B86F2925C}"/>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iagram&#10;&#10;Description automatically generated">
            <a:extLst>
              <a:ext uri="{FF2B5EF4-FFF2-40B4-BE49-F238E27FC236}">
                <a16:creationId xmlns:a16="http://schemas.microsoft.com/office/drawing/2014/main" id="{00547581-64FD-A002-8AE3-9574F51618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 y="1125936"/>
            <a:ext cx="9144000" cy="5143500"/>
          </a:xfrm>
          <a:prstGeom prst="rect">
            <a:avLst/>
          </a:prstGeom>
        </p:spPr>
      </p:pic>
      <p:sp>
        <p:nvSpPr>
          <p:cNvPr id="7" name="Rectangle 6">
            <a:extLst>
              <a:ext uri="{FF2B5EF4-FFF2-40B4-BE49-F238E27FC236}">
                <a16:creationId xmlns:a16="http://schemas.microsoft.com/office/drawing/2014/main" id="{8EA597AE-0E99-F4BF-0002-D89A7E101CDF}"/>
              </a:ext>
            </a:extLst>
          </p:cNvPr>
          <p:cNvSpPr/>
          <p:nvPr/>
        </p:nvSpPr>
        <p:spPr>
          <a:xfrm>
            <a:off x="6248400" y="4876800"/>
            <a:ext cx="2895600" cy="2667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365544-9F6E-4454-08C8-49B92B5B283A}"/>
              </a:ext>
            </a:extLst>
          </p:cNvPr>
          <p:cNvSpPr/>
          <p:nvPr/>
        </p:nvSpPr>
        <p:spPr>
          <a:xfrm>
            <a:off x="1887388" y="6010870"/>
            <a:ext cx="5369227"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www.HSBBQ.ORG</a:t>
            </a:r>
          </a:p>
        </p:txBody>
      </p:sp>
      <p:sp>
        <p:nvSpPr>
          <p:cNvPr id="11" name="Content Placeholder 10">
            <a:extLst>
              <a:ext uri="{FF2B5EF4-FFF2-40B4-BE49-F238E27FC236}">
                <a16:creationId xmlns:a16="http://schemas.microsoft.com/office/drawing/2014/main" id="{D78A1BDE-FAA7-8546-747A-6556684A0E15}"/>
              </a:ext>
            </a:extLst>
          </p:cNvPr>
          <p:cNvSpPr>
            <a:spLocks noGrp="1"/>
          </p:cNvSpPr>
          <p:nvPr>
            <p:ph idx="1"/>
          </p:nvPr>
        </p:nvSpPr>
        <p:spPr/>
        <p:txBody>
          <a:bodyPr/>
          <a:lstStyle/>
          <a:p>
            <a:endParaRPr lang="en-US"/>
          </a:p>
        </p:txBody>
      </p:sp>
      <p:pic>
        <p:nvPicPr>
          <p:cNvPr id="12" name="Picture 11">
            <a:extLst>
              <a:ext uri="{FF2B5EF4-FFF2-40B4-BE49-F238E27FC236}">
                <a16:creationId xmlns:a16="http://schemas.microsoft.com/office/drawing/2014/main" id="{A02699AF-67DE-3C70-1856-75E9A616387A}"/>
              </a:ext>
            </a:extLst>
          </p:cNvPr>
          <p:cNvPicPr>
            <a:picLocks noChangeAspect="1"/>
          </p:cNvPicPr>
          <p:nvPr/>
        </p:nvPicPr>
        <p:blipFill rotWithShape="1">
          <a:blip r:embed="rId3">
            <a:extLst>
              <a:ext uri="{28A0092B-C50C-407E-A947-70E740481C1C}">
                <a14:useLocalDpi xmlns:a14="http://schemas.microsoft.com/office/drawing/2010/main" val="0"/>
              </a:ext>
            </a:extLst>
          </a:blip>
          <a:srcRect t="78333" b="10000"/>
          <a:stretch/>
        </p:blipFill>
        <p:spPr>
          <a:xfrm>
            <a:off x="2569" y="-59136"/>
            <a:ext cx="9144000" cy="1066800"/>
          </a:xfrm>
          <a:prstGeom prst="rect">
            <a:avLst/>
          </a:prstGeom>
        </p:spPr>
      </p:pic>
    </p:spTree>
    <p:extLst>
      <p:ext uri="{BB962C8B-B14F-4D97-AF65-F5344CB8AC3E}">
        <p14:creationId xmlns:p14="http://schemas.microsoft.com/office/powerpoint/2010/main" val="2180686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66E805-0138-5E3D-EA53-43C6BB70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2569" y="914400"/>
            <a:ext cx="4591431" cy="5943600"/>
          </a:xfrm>
          <a:prstGeom prst="rect">
            <a:avLst/>
          </a:prstGeom>
        </p:spPr>
      </p:pic>
      <p:pic>
        <p:nvPicPr>
          <p:cNvPr id="8" name="Picture 7">
            <a:extLst>
              <a:ext uri="{FF2B5EF4-FFF2-40B4-BE49-F238E27FC236}">
                <a16:creationId xmlns:a16="http://schemas.microsoft.com/office/drawing/2014/main" id="{69A32A86-9E8E-B12E-B105-FB8E7076F6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00"/>
            <a:ext cx="4591431" cy="5943600"/>
          </a:xfrm>
          <a:prstGeom prst="rect">
            <a:avLst/>
          </a:prstGeom>
        </p:spPr>
      </p:pic>
      <p:sp>
        <p:nvSpPr>
          <p:cNvPr id="9" name="Rectangle 8">
            <a:extLst>
              <a:ext uri="{FF2B5EF4-FFF2-40B4-BE49-F238E27FC236}">
                <a16:creationId xmlns:a16="http://schemas.microsoft.com/office/drawing/2014/main" id="{100D03DC-1DAC-772F-EA4D-EAA8695C0045}"/>
              </a:ext>
            </a:extLst>
          </p:cNvPr>
          <p:cNvSpPr/>
          <p:nvPr/>
        </p:nvSpPr>
        <p:spPr>
          <a:xfrm>
            <a:off x="0" y="-76200"/>
            <a:ext cx="9144000" cy="923330"/>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BB</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Q REPORT CARD</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449628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F857-5EBC-185F-16F3-1ED4E23CDF1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190F994B-E410-829B-3641-F8BB041BA4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
        <p:nvSpPr>
          <p:cNvPr id="5" name="Rectangle 4">
            <a:extLst>
              <a:ext uri="{FF2B5EF4-FFF2-40B4-BE49-F238E27FC236}">
                <a16:creationId xmlns:a16="http://schemas.microsoft.com/office/drawing/2014/main" id="{7C410593-D173-7BA8-6DC3-925C7FEDAD81}"/>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 company name&#10;&#10;Description automatically generated">
            <a:extLst>
              <a:ext uri="{FF2B5EF4-FFF2-40B4-BE49-F238E27FC236}">
                <a16:creationId xmlns:a16="http://schemas.microsoft.com/office/drawing/2014/main" id="{0275AB0D-C099-7676-A7F2-9B5A78EE1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6720"/>
            <a:ext cx="9144000" cy="5143500"/>
          </a:xfrm>
          <a:prstGeom prst="rect">
            <a:avLst/>
          </a:prstGeom>
        </p:spPr>
      </p:pic>
      <p:pic>
        <p:nvPicPr>
          <p:cNvPr id="10" name="Content Placeholder 4" descr="A picture containing text&#10;&#10;Description automatically generated">
            <a:extLst>
              <a:ext uri="{FF2B5EF4-FFF2-40B4-BE49-F238E27FC236}">
                <a16:creationId xmlns:a16="http://schemas.microsoft.com/office/drawing/2014/main" id="{B944EDDA-6441-F6F8-154A-6589F3AF601B}"/>
              </a:ext>
            </a:extLst>
          </p:cNvPr>
          <p:cNvPicPr>
            <a:picLocks noChangeAspect="1"/>
          </p:cNvPicPr>
          <p:nvPr/>
        </p:nvPicPr>
        <p:blipFill rotWithShape="1">
          <a:blip r:embed="rId3">
            <a:extLst>
              <a:ext uri="{28A0092B-C50C-407E-A947-70E740481C1C}">
                <a14:useLocalDpi xmlns:a14="http://schemas.microsoft.com/office/drawing/2010/main" val="0"/>
              </a:ext>
            </a:extLst>
          </a:blip>
          <a:srcRect t="89753"/>
          <a:stretch/>
        </p:blipFill>
        <p:spPr>
          <a:xfrm>
            <a:off x="-152400" y="6243796"/>
            <a:ext cx="9144000" cy="527051"/>
          </a:xfrm>
          <a:prstGeom prst="rect">
            <a:avLst/>
          </a:prstGeom>
        </p:spPr>
      </p:pic>
      <p:sp>
        <p:nvSpPr>
          <p:cNvPr id="11" name="Rectangle 10">
            <a:extLst>
              <a:ext uri="{FF2B5EF4-FFF2-40B4-BE49-F238E27FC236}">
                <a16:creationId xmlns:a16="http://schemas.microsoft.com/office/drawing/2014/main" id="{680B288B-7A50-4ADB-E483-7C463A022947}"/>
              </a:ext>
            </a:extLst>
          </p:cNvPr>
          <p:cNvSpPr/>
          <p:nvPr/>
        </p:nvSpPr>
        <p:spPr>
          <a:xfrm>
            <a:off x="0" y="5715000"/>
            <a:ext cx="5029200" cy="4416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185C866-5686-53E9-87FE-1395CC0EEF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3767"/>
            <a:ext cx="1600200" cy="1030007"/>
          </a:xfrm>
          <a:prstGeom prst="rect">
            <a:avLst/>
          </a:prstGeom>
        </p:spPr>
      </p:pic>
    </p:spTree>
    <p:extLst>
      <p:ext uri="{BB962C8B-B14F-4D97-AF65-F5344CB8AC3E}">
        <p14:creationId xmlns:p14="http://schemas.microsoft.com/office/powerpoint/2010/main" val="2551091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a photo&#10;&#10;Description automatically generated with low confidence">
            <a:extLst>
              <a:ext uri="{FF2B5EF4-FFF2-40B4-BE49-F238E27FC236}">
                <a16:creationId xmlns:a16="http://schemas.microsoft.com/office/drawing/2014/main" id="{EF9A6F77-2D2C-D8CA-2BE5-8C22F960D1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9431"/>
          </a:xfrm>
        </p:spPr>
      </p:pic>
      <p:pic>
        <p:nvPicPr>
          <p:cNvPr id="7" name="Picture 6" descr="Logo&#10;&#10;Description automatically generated">
            <a:extLst>
              <a:ext uri="{FF2B5EF4-FFF2-40B4-BE49-F238E27FC236}">
                <a16:creationId xmlns:a16="http://schemas.microsoft.com/office/drawing/2014/main" id="{4471879D-EB4A-3F2A-5D58-E72C9A2C68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102990"/>
            <a:ext cx="6265938" cy="4652019"/>
          </a:xfrm>
          <a:prstGeom prst="rect">
            <a:avLst/>
          </a:prstGeom>
        </p:spPr>
      </p:pic>
    </p:spTree>
    <p:extLst>
      <p:ext uri="{BB962C8B-B14F-4D97-AF65-F5344CB8AC3E}">
        <p14:creationId xmlns:p14="http://schemas.microsoft.com/office/powerpoint/2010/main" val="2118648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DF3B5-A11A-BBE6-84D4-C38C3D30730A}"/>
              </a:ext>
            </a:extLst>
          </p:cNvPr>
          <p:cNvSpPr>
            <a:spLocks noGrp="1"/>
          </p:cNvSpPr>
          <p:nvPr>
            <p:ph type="title"/>
          </p:nvPr>
        </p:nvSpPr>
        <p:spPr/>
        <p:txBody>
          <a:bodyPr/>
          <a:lstStyle/>
          <a:p>
            <a:endParaRPr lang="en-US"/>
          </a:p>
        </p:txBody>
      </p:sp>
      <p:pic>
        <p:nvPicPr>
          <p:cNvPr id="6" name="Content Placeholder 5" descr="Text&#10;&#10;Description automatically generated with low confidence">
            <a:extLst>
              <a:ext uri="{FF2B5EF4-FFF2-40B4-BE49-F238E27FC236}">
                <a16:creationId xmlns:a16="http://schemas.microsoft.com/office/drawing/2014/main" id="{3348B72B-2F9D-717B-416D-6D4A36964E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74" y="514172"/>
            <a:ext cx="4541177" cy="5876818"/>
          </a:xfrm>
        </p:spPr>
      </p:pic>
      <p:pic>
        <p:nvPicPr>
          <p:cNvPr id="4" name="Picture 3" descr="Text, logo, company name&#10;&#10;Description automatically generated">
            <a:extLst>
              <a:ext uri="{FF2B5EF4-FFF2-40B4-BE49-F238E27FC236}">
                <a16:creationId xmlns:a16="http://schemas.microsoft.com/office/drawing/2014/main" id="{4AA51778-B1C6-F3FE-CDBE-1A1D51ABB4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8268" y="514172"/>
            <a:ext cx="4541177" cy="5878546"/>
          </a:xfrm>
          <a:prstGeom prst="rect">
            <a:avLst/>
          </a:prstGeom>
        </p:spPr>
      </p:pic>
    </p:spTree>
    <p:extLst>
      <p:ext uri="{BB962C8B-B14F-4D97-AF65-F5344CB8AC3E}">
        <p14:creationId xmlns:p14="http://schemas.microsoft.com/office/powerpoint/2010/main" val="441891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797708-28D0-13E6-5A9F-FC9B322AAD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399"/>
            <a:ext cx="4591431" cy="5943601"/>
          </a:xfrm>
          <a:prstGeom prst="rect">
            <a:avLst/>
          </a:prstGeom>
        </p:spPr>
      </p:pic>
      <p:pic>
        <p:nvPicPr>
          <p:cNvPr id="10" name="Picture 9">
            <a:extLst>
              <a:ext uri="{FF2B5EF4-FFF2-40B4-BE49-F238E27FC236}">
                <a16:creationId xmlns:a16="http://schemas.microsoft.com/office/drawing/2014/main" id="{6D724FCF-F94C-2366-97C5-AC7125024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6920" y="847130"/>
            <a:ext cx="4630103" cy="5995817"/>
          </a:xfrm>
          <a:prstGeom prst="rect">
            <a:avLst/>
          </a:prstGeom>
        </p:spPr>
      </p:pic>
      <p:sp>
        <p:nvSpPr>
          <p:cNvPr id="11" name="Rectangle 10">
            <a:extLst>
              <a:ext uri="{FF2B5EF4-FFF2-40B4-BE49-F238E27FC236}">
                <a16:creationId xmlns:a16="http://schemas.microsoft.com/office/drawing/2014/main" id="{41EE654E-5178-6B63-4E7B-697FEA48C731}"/>
              </a:ext>
            </a:extLst>
          </p:cNvPr>
          <p:cNvSpPr/>
          <p:nvPr/>
        </p:nvSpPr>
        <p:spPr>
          <a:xfrm>
            <a:off x="2475402" y="-76200"/>
            <a:ext cx="4193200"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YOUR EVENTS</a:t>
            </a:r>
          </a:p>
        </p:txBody>
      </p:sp>
    </p:spTree>
    <p:extLst>
      <p:ext uri="{BB962C8B-B14F-4D97-AF65-F5344CB8AC3E}">
        <p14:creationId xmlns:p14="http://schemas.microsoft.com/office/powerpoint/2010/main" val="3797293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89ED2-A1E2-CB34-6E9C-39879C4B3687}"/>
              </a:ext>
            </a:extLst>
          </p:cNvPr>
          <p:cNvSpPr>
            <a:spLocks noGrp="1"/>
          </p:cNvSpPr>
          <p:nvPr>
            <p:ph type="title"/>
          </p:nvPr>
        </p:nvSpPr>
        <p:spPr/>
        <p:txBody>
          <a:bodyPr/>
          <a:lstStyle/>
          <a:p>
            <a:endParaRPr lang="en-US"/>
          </a:p>
        </p:txBody>
      </p:sp>
      <p:pic>
        <p:nvPicPr>
          <p:cNvPr id="6" name="Content Placeholder 5" descr="A picture containing diagram&#10;&#10;Description automatically generated">
            <a:extLst>
              <a:ext uri="{FF2B5EF4-FFF2-40B4-BE49-F238E27FC236}">
                <a16:creationId xmlns:a16="http://schemas.microsoft.com/office/drawing/2014/main" id="{79CDA3E7-A424-8A0C-A13A-D6FDA0B5F5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
        <p:nvSpPr>
          <p:cNvPr id="4" name="Rectangle 3">
            <a:extLst>
              <a:ext uri="{FF2B5EF4-FFF2-40B4-BE49-F238E27FC236}">
                <a16:creationId xmlns:a16="http://schemas.microsoft.com/office/drawing/2014/main" id="{B3A1BF6D-B671-A972-3F33-340D85E122E3}"/>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CC42154C-7D39-55ED-A8D7-F35751F0607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7446089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endParaRPr lang="en-US" dirty="0"/>
          </a:p>
        </p:txBody>
      </p:sp>
      <p:sp>
        <p:nvSpPr>
          <p:cNvPr id="15" name="AutoShape 22" descr="Image result for JESS PRYLES">
            <a:extLst>
              <a:ext uri="{FF2B5EF4-FFF2-40B4-BE49-F238E27FC236}">
                <a16:creationId xmlns:a16="http://schemas.microsoft.com/office/drawing/2014/main" id="{FB1DA73D-A34C-4990-8ECC-83BA863D89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4" descr="Image result for JESS PRYLES">
            <a:extLst>
              <a:ext uri="{FF2B5EF4-FFF2-40B4-BE49-F238E27FC236}">
                <a16:creationId xmlns:a16="http://schemas.microsoft.com/office/drawing/2014/main" id="{8BB5ABE4-1AD1-48A5-B049-8C241E9A40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13" descr="A close up of food&#10;&#10;Description automatically generated">
            <a:extLst>
              <a:ext uri="{FF2B5EF4-FFF2-40B4-BE49-F238E27FC236}">
                <a16:creationId xmlns:a16="http://schemas.microsoft.com/office/drawing/2014/main" id="{339B17C6-7E01-4961-B767-E2EC055C19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15" y="54347"/>
            <a:ext cx="8915969" cy="1700731"/>
          </a:xfrm>
        </p:spPr>
      </p:pic>
      <p:sp>
        <p:nvSpPr>
          <p:cNvPr id="3" name="Rectangle 2">
            <a:extLst>
              <a:ext uri="{FF2B5EF4-FFF2-40B4-BE49-F238E27FC236}">
                <a16:creationId xmlns:a16="http://schemas.microsoft.com/office/drawing/2014/main" id="{4ACC4F32-4D92-4B00-9525-C7F8464518A5}"/>
              </a:ext>
            </a:extLst>
          </p:cNvPr>
          <p:cNvSpPr/>
          <p:nvPr/>
        </p:nvSpPr>
        <p:spPr>
          <a:xfrm>
            <a:off x="0" y="1764603"/>
            <a:ext cx="9144000" cy="523220"/>
          </a:xfrm>
          <a:prstGeom prst="rect">
            <a:avLst/>
          </a:prstGeom>
        </p:spPr>
        <p:txBody>
          <a:bodyPr wrap="square">
            <a:spAutoFit/>
          </a:bodyPr>
          <a:lstStyle/>
          <a:p>
            <a:pPr algn="ctr"/>
            <a:r>
              <a:rPr lang="en-US" sz="2800" dirty="0">
                <a:latin typeface="Britannic Bold" panose="020B0903060703020204" pitchFamily="34" charset="0"/>
              </a:rPr>
              <a:t>Why we are different?</a:t>
            </a:r>
            <a:endParaRPr lang="en-US" sz="2800" dirty="0"/>
          </a:p>
        </p:txBody>
      </p:sp>
      <p:sp>
        <p:nvSpPr>
          <p:cNvPr id="7" name="TextBox 6">
            <a:extLst>
              <a:ext uri="{FF2B5EF4-FFF2-40B4-BE49-F238E27FC236}">
                <a16:creationId xmlns:a16="http://schemas.microsoft.com/office/drawing/2014/main" id="{71E6BD9D-9295-41D5-8F2A-7E1AC7107761}"/>
              </a:ext>
            </a:extLst>
          </p:cNvPr>
          <p:cNvSpPr txBox="1"/>
          <p:nvPr/>
        </p:nvSpPr>
        <p:spPr>
          <a:xfrm>
            <a:off x="152400" y="2287824"/>
            <a:ext cx="8686800" cy="4524315"/>
          </a:xfrm>
          <a:prstGeom prst="rect">
            <a:avLst/>
          </a:prstGeom>
          <a:noFill/>
        </p:spPr>
        <p:txBody>
          <a:bodyPr wrap="square" rtlCol="0">
            <a:spAutoFit/>
          </a:bodyPr>
          <a:lstStyle/>
          <a:p>
            <a:r>
              <a:rPr lang="en-US" dirty="0"/>
              <a:t>The National High School BBQ Association (NHSBBQA®) and league is an activity that doesn’t discriminate based on popularity, athletic skill, gender, size, or academic ability. It’s a different kind of team sport. It’s open to any student or group of students. Its biggest supporters are professional educators because we were founded by teachers. Teams come together around one thing: Cooking and learn through Project Based Learning.</a:t>
            </a:r>
          </a:p>
          <a:p>
            <a:endParaRPr lang="en-US" dirty="0"/>
          </a:p>
          <a:p>
            <a:r>
              <a:rPr lang="en-US"/>
              <a:t>The NHSBBQA </a:t>
            </a:r>
            <a:r>
              <a:rPr lang="en-US" dirty="0"/>
              <a:t>in the Schools Program is an in-school program aimed at improving educational performance among students in grades 7th – 12th. And through it, students are learning focus, self-control, discipline, patience, and the life lessons required to be successful in the classroom and in life.</a:t>
            </a:r>
          </a:p>
          <a:p>
            <a:endParaRPr lang="en-US" dirty="0"/>
          </a:p>
          <a:p>
            <a:r>
              <a:rPr lang="en-US" dirty="0"/>
              <a:t>BBQ Curriculum was written by BBQ Pitmasters, Chefs, and High School educators to meet State and National Standards. This enabled  us to speak the language of educators who are intent on teaching core content throughout the school day. Our lessons are designed  to be incorporated into many different content areas, career pathways, and align well with many Career and Technical Student Organizations.</a:t>
            </a:r>
          </a:p>
        </p:txBody>
      </p:sp>
    </p:spTree>
    <p:extLst>
      <p:ext uri="{BB962C8B-B14F-4D97-AF65-F5344CB8AC3E}">
        <p14:creationId xmlns:p14="http://schemas.microsoft.com/office/powerpoint/2010/main" val="33310995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endParaRPr lang="en-US" dirty="0"/>
          </a:p>
        </p:txBody>
      </p:sp>
      <p:sp>
        <p:nvSpPr>
          <p:cNvPr id="15" name="AutoShape 22" descr="Image result for JESS PRYLES">
            <a:extLst>
              <a:ext uri="{FF2B5EF4-FFF2-40B4-BE49-F238E27FC236}">
                <a16:creationId xmlns:a16="http://schemas.microsoft.com/office/drawing/2014/main" id="{FB1DA73D-A34C-4990-8ECC-83BA863D89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4" descr="Image result for JESS PRYLES">
            <a:extLst>
              <a:ext uri="{FF2B5EF4-FFF2-40B4-BE49-F238E27FC236}">
                <a16:creationId xmlns:a16="http://schemas.microsoft.com/office/drawing/2014/main" id="{8BB5ABE4-1AD1-48A5-B049-8C241E9A40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13" descr="A close up of food&#10;&#10;Description automatically generated">
            <a:extLst>
              <a:ext uri="{FF2B5EF4-FFF2-40B4-BE49-F238E27FC236}">
                <a16:creationId xmlns:a16="http://schemas.microsoft.com/office/drawing/2014/main" id="{339B17C6-7E01-4961-B767-E2EC055C19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15" y="63872"/>
            <a:ext cx="8915969" cy="1700731"/>
          </a:xfrm>
        </p:spPr>
      </p:pic>
      <p:sp>
        <p:nvSpPr>
          <p:cNvPr id="3" name="Rectangle 2">
            <a:extLst>
              <a:ext uri="{FF2B5EF4-FFF2-40B4-BE49-F238E27FC236}">
                <a16:creationId xmlns:a16="http://schemas.microsoft.com/office/drawing/2014/main" id="{4ACC4F32-4D92-4B00-9525-C7F8464518A5}"/>
              </a:ext>
            </a:extLst>
          </p:cNvPr>
          <p:cNvSpPr/>
          <p:nvPr/>
        </p:nvSpPr>
        <p:spPr>
          <a:xfrm>
            <a:off x="0" y="1764603"/>
            <a:ext cx="9144000" cy="523220"/>
          </a:xfrm>
          <a:prstGeom prst="rect">
            <a:avLst/>
          </a:prstGeom>
        </p:spPr>
        <p:txBody>
          <a:bodyPr wrap="square">
            <a:spAutoFit/>
          </a:bodyPr>
          <a:lstStyle/>
          <a:p>
            <a:pPr algn="ctr"/>
            <a:endParaRPr lang="en-US" sz="2800" dirty="0"/>
          </a:p>
        </p:txBody>
      </p:sp>
      <p:pic>
        <p:nvPicPr>
          <p:cNvPr id="10" name="Picture 9">
            <a:extLst>
              <a:ext uri="{FF2B5EF4-FFF2-40B4-BE49-F238E27FC236}">
                <a16:creationId xmlns:a16="http://schemas.microsoft.com/office/drawing/2014/main" id="{27F81128-B212-491F-B8E0-2EFA898623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24" y="1905000"/>
            <a:ext cx="8829675" cy="4791547"/>
          </a:xfrm>
          <a:prstGeom prst="rect">
            <a:avLst/>
          </a:prstGeom>
        </p:spPr>
      </p:pic>
    </p:spTree>
    <p:extLst>
      <p:ext uri="{BB962C8B-B14F-4D97-AF65-F5344CB8AC3E}">
        <p14:creationId xmlns:p14="http://schemas.microsoft.com/office/powerpoint/2010/main" val="2968350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863FB-940A-405A-AE14-FB1F26CBE4D5}"/>
              </a:ext>
            </a:extLst>
          </p:cNvPr>
          <p:cNvSpPr>
            <a:spLocks noGrp="1"/>
          </p:cNvSpPr>
          <p:nvPr>
            <p:ph type="title"/>
          </p:nvPr>
        </p:nvSpPr>
        <p:spPr>
          <a:xfrm>
            <a:off x="0" y="6172200"/>
            <a:ext cx="9144000" cy="533400"/>
          </a:xfrm>
        </p:spPr>
        <p:txBody>
          <a:bodyPr>
            <a:normAutofit fontScale="90000"/>
          </a:bodyPr>
          <a:lstStyle/>
          <a:p>
            <a:r>
              <a:rPr lang="en-US" dirty="0"/>
              <a:t>COME EAT OUR HOMEWORK!</a:t>
            </a:r>
          </a:p>
        </p:txBody>
      </p:sp>
      <p:pic>
        <p:nvPicPr>
          <p:cNvPr id="4" name="Picture 3" descr="A close up of a sign&#10;&#10;Description automatically generated">
            <a:extLst>
              <a:ext uri="{FF2B5EF4-FFF2-40B4-BE49-F238E27FC236}">
                <a16:creationId xmlns:a16="http://schemas.microsoft.com/office/drawing/2014/main" id="{E57B5BD9-B0BE-4963-9C2B-14E6E7DA6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 y="0"/>
            <a:ext cx="9144000" cy="2265849"/>
          </a:xfrm>
          <a:prstGeom prst="rect">
            <a:avLst/>
          </a:prstGeom>
        </p:spPr>
      </p:pic>
      <p:sp>
        <p:nvSpPr>
          <p:cNvPr id="5" name="Rectangle 4">
            <a:extLst>
              <a:ext uri="{FF2B5EF4-FFF2-40B4-BE49-F238E27FC236}">
                <a16:creationId xmlns:a16="http://schemas.microsoft.com/office/drawing/2014/main" id="{6AD5E5E9-59DC-4C7F-960D-ACC3D1137F5C}"/>
              </a:ext>
            </a:extLst>
          </p:cNvPr>
          <p:cNvSpPr/>
          <p:nvPr/>
        </p:nvSpPr>
        <p:spPr>
          <a:xfrm>
            <a:off x="76200" y="2265849"/>
            <a:ext cx="9039224" cy="3437351"/>
          </a:xfrm>
          <a:prstGeom prst="rect">
            <a:avLst/>
          </a:prstGeom>
        </p:spPr>
        <p:txBody>
          <a:bodyPr wrap="square">
            <a:spAutoFit/>
          </a:bodyPr>
          <a:lstStyle/>
          <a:p>
            <a:pPr>
              <a:lnSpc>
                <a:spcPct val="107000"/>
              </a:lnSpc>
              <a:spcAft>
                <a:spcPts val="80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000" b="1" dirty="0">
                <a:latin typeface="Arial Black" panose="020B0A04020102020204" pitchFamily="34" charset="0"/>
                <a:ea typeface="Calibri" panose="020F0502020204030204" pitchFamily="34" charset="0"/>
                <a:cs typeface="Times New Roman" panose="02020603050405020304" pitchFamily="18" charset="0"/>
              </a:rPr>
              <a:t>T</a:t>
            </a: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b="1" u="sng" dirty="0">
                <a:latin typeface="Arial Black" panose="020B0A04020102020204" pitchFamily="34" charset="0"/>
                <a:ea typeface="Calibri" panose="020F0502020204030204" pitchFamily="34" charset="0"/>
                <a:cs typeface="Times New Roman" panose="02020603050405020304" pitchFamily="18" charset="0"/>
              </a:rPr>
              <a:t>Teaching</a:t>
            </a: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000" b="1" dirty="0">
                <a:latin typeface="Calibri" panose="020F0502020204030204" pitchFamily="34" charset="0"/>
                <a:ea typeface="Calibri" panose="020F0502020204030204" pitchFamily="34" charset="0"/>
                <a:cs typeface="Times New Roman" panose="02020603050405020304" pitchFamily="18" charset="0"/>
              </a:rPr>
              <a:t>A</a:t>
            </a:r>
            <a:r>
              <a:rPr lang="en-US" sz="1600" b="1" dirty="0">
                <a:latin typeface="Calibri" panose="020F0502020204030204" pitchFamily="34" charset="0"/>
                <a:ea typeface="Calibri" panose="020F0502020204030204" pitchFamily="34" charset="0"/>
                <a:cs typeface="Times New Roman" panose="02020603050405020304" pitchFamily="18" charset="0"/>
              </a:rPr>
              <a:t>	</a:t>
            </a:r>
            <a:r>
              <a:rPr lang="en-US" sz="1600" b="1" u="sng" dirty="0">
                <a:latin typeface="Arial Black" panose="020B0A04020102020204" pitchFamily="34" charset="0"/>
                <a:ea typeface="Calibri" panose="020F0502020204030204" pitchFamily="34" charset="0"/>
                <a:cs typeface="Times New Roman" panose="02020603050405020304" pitchFamily="18" charset="0"/>
              </a:rPr>
              <a:t>ABOUT</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000" b="1" dirty="0">
                <a:latin typeface="Calibri" panose="020F0502020204030204" pitchFamily="34" charset="0"/>
                <a:ea typeface="Calibri" panose="020F0502020204030204" pitchFamily="34" charset="0"/>
                <a:cs typeface="Times New Roman" panose="02020603050405020304" pitchFamily="18" charset="0"/>
              </a:rPr>
              <a:t>C</a:t>
            </a:r>
            <a:r>
              <a:rPr lang="en-US" sz="1600" b="1" dirty="0">
                <a:latin typeface="Calibri" panose="020F0502020204030204" pitchFamily="34" charset="0"/>
                <a:ea typeface="Calibri" panose="020F0502020204030204" pitchFamily="34" charset="0"/>
                <a:cs typeface="Times New Roman" panose="02020603050405020304" pitchFamily="18" charset="0"/>
              </a:rPr>
              <a:t>	</a:t>
            </a:r>
            <a:r>
              <a:rPr lang="en-US" sz="1600" b="1" u="sng" dirty="0">
                <a:latin typeface="Arial Black" panose="020B0A04020102020204" pitchFamily="34" charset="0"/>
                <a:ea typeface="Calibri" panose="020F0502020204030204" pitchFamily="34" charset="0"/>
                <a:cs typeface="Times New Roman" panose="02020603050405020304" pitchFamily="18" charset="0"/>
              </a:rPr>
              <a:t>CAREER</a:t>
            </a: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4000" b="1" dirty="0">
                <a:latin typeface="Calibri" panose="020F0502020204030204" pitchFamily="34" charset="0"/>
                <a:ea typeface="Calibri" panose="020F0502020204030204" pitchFamily="34" charset="0"/>
                <a:cs typeface="Times New Roman" panose="02020603050405020304" pitchFamily="18" charset="0"/>
              </a:rPr>
              <a:t>O</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u="sng" dirty="0">
                <a:latin typeface="Arial Black" panose="020B0A04020102020204" pitchFamily="34" charset="0"/>
                <a:ea typeface="Calibri" panose="020F0502020204030204" pitchFamily="34" charset="0"/>
                <a:cs typeface="Times New Roman" panose="02020603050405020304" pitchFamily="18" charset="0"/>
              </a:rPr>
              <a:t>OPPORTUNITIES</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icture containing drawing&#10;&#10;Description automatically generated">
            <a:extLst>
              <a:ext uri="{FF2B5EF4-FFF2-40B4-BE49-F238E27FC236}">
                <a16:creationId xmlns:a16="http://schemas.microsoft.com/office/drawing/2014/main" id="{DB63B69E-459E-4917-9F92-4A1AAF02D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4" y="137849"/>
            <a:ext cx="8886826" cy="2010431"/>
          </a:xfrm>
          <a:prstGeom prst="rect">
            <a:avLst/>
          </a:prstGeom>
        </p:spPr>
      </p:pic>
      <p:pic>
        <p:nvPicPr>
          <p:cNvPr id="1026" name="Picture 2" descr="Things your grocery store butcher can do for you">
            <a:extLst>
              <a:ext uri="{FF2B5EF4-FFF2-40B4-BE49-F238E27FC236}">
                <a16:creationId xmlns:a16="http://schemas.microsoft.com/office/drawing/2014/main" id="{ACD5115B-1C84-4A2C-8C65-A413CFB3CE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5627" y="2403698"/>
            <a:ext cx="2557398" cy="1706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people posing for the camera&#10;&#10;Description automatically generated">
            <a:extLst>
              <a:ext uri="{FF2B5EF4-FFF2-40B4-BE49-F238E27FC236}">
                <a16:creationId xmlns:a16="http://schemas.microsoft.com/office/drawing/2014/main" id="{7AD48960-3939-4212-856F-1B15F4CD94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1002" y="2409724"/>
            <a:ext cx="2714625" cy="1700238"/>
          </a:xfrm>
          <a:prstGeom prst="rect">
            <a:avLst/>
          </a:prstGeom>
        </p:spPr>
      </p:pic>
      <p:pic>
        <p:nvPicPr>
          <p:cNvPr id="10" name="Picture 9">
            <a:extLst>
              <a:ext uri="{FF2B5EF4-FFF2-40B4-BE49-F238E27FC236}">
                <a16:creationId xmlns:a16="http://schemas.microsoft.com/office/drawing/2014/main" id="{25382FED-EC6B-4701-80EB-FAAA95C508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1002" y="4129012"/>
            <a:ext cx="2557398" cy="1704932"/>
          </a:xfrm>
          <a:prstGeom prst="rect">
            <a:avLst/>
          </a:prstGeom>
        </p:spPr>
      </p:pic>
      <p:pic>
        <p:nvPicPr>
          <p:cNvPr id="12" name="Picture 11" descr="A picture containing food&#10;&#10;Description automatically generated">
            <a:extLst>
              <a:ext uri="{FF2B5EF4-FFF2-40B4-BE49-F238E27FC236}">
                <a16:creationId xmlns:a16="http://schemas.microsoft.com/office/drawing/2014/main" id="{875DA986-FF5C-40FC-883F-3CDC2F8CE851}"/>
              </a:ext>
            </a:extLst>
          </p:cNvPr>
          <p:cNvPicPr>
            <a:picLocks noChangeAspect="1"/>
          </p:cNvPicPr>
          <p:nvPr/>
        </p:nvPicPr>
        <p:blipFill rotWithShape="1">
          <a:blip r:embed="rId7">
            <a:extLst>
              <a:ext uri="{28A0092B-C50C-407E-A947-70E740481C1C}">
                <a14:useLocalDpi xmlns:a14="http://schemas.microsoft.com/office/drawing/2010/main" val="0"/>
              </a:ext>
            </a:extLst>
          </a:blip>
          <a:srcRect l="75679" t="14445" r="8518" b="73799"/>
          <a:stretch/>
        </p:blipFill>
        <p:spPr>
          <a:xfrm>
            <a:off x="6205602" y="4145793"/>
            <a:ext cx="1261998" cy="1669102"/>
          </a:xfrm>
          <a:prstGeom prst="rect">
            <a:avLst/>
          </a:prstGeom>
        </p:spPr>
      </p:pic>
      <p:pic>
        <p:nvPicPr>
          <p:cNvPr id="14" name="Picture 13" descr="A close up of a sign&#10;&#10;Description automatically generated">
            <a:extLst>
              <a:ext uri="{FF2B5EF4-FFF2-40B4-BE49-F238E27FC236}">
                <a16:creationId xmlns:a16="http://schemas.microsoft.com/office/drawing/2014/main" id="{08176922-21D9-4F01-8FC6-FC20343AFA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93925" y="3256830"/>
            <a:ext cx="1501905" cy="1501905"/>
          </a:xfrm>
          <a:prstGeom prst="rect">
            <a:avLst/>
          </a:prstGeom>
        </p:spPr>
      </p:pic>
      <p:pic>
        <p:nvPicPr>
          <p:cNvPr id="16" name="Picture 15" descr="A person holding a sign&#10;&#10;Description automatically generated">
            <a:extLst>
              <a:ext uri="{FF2B5EF4-FFF2-40B4-BE49-F238E27FC236}">
                <a16:creationId xmlns:a16="http://schemas.microsoft.com/office/drawing/2014/main" id="{FE38AD65-EF2E-4FA3-8A33-4F9BB87E189A}"/>
              </a:ext>
            </a:extLst>
          </p:cNvPr>
          <p:cNvPicPr>
            <a:picLocks noChangeAspect="1"/>
          </p:cNvPicPr>
          <p:nvPr/>
        </p:nvPicPr>
        <p:blipFill rotWithShape="1">
          <a:blip r:embed="rId9">
            <a:extLst>
              <a:ext uri="{28A0092B-C50C-407E-A947-70E740481C1C}">
                <a14:useLocalDpi xmlns:a14="http://schemas.microsoft.com/office/drawing/2010/main" val="0"/>
              </a:ext>
            </a:extLst>
          </a:blip>
          <a:srcRect l="2599" t="13279" r="66082" b="22138"/>
          <a:stretch/>
        </p:blipFill>
        <p:spPr>
          <a:xfrm>
            <a:off x="7489695" y="4145793"/>
            <a:ext cx="1501905" cy="1641971"/>
          </a:xfrm>
          <a:prstGeom prst="rect">
            <a:avLst/>
          </a:prstGeom>
        </p:spPr>
      </p:pic>
    </p:spTree>
    <p:extLst>
      <p:ext uri="{BB962C8B-B14F-4D97-AF65-F5344CB8AC3E}">
        <p14:creationId xmlns:p14="http://schemas.microsoft.com/office/powerpoint/2010/main" val="3235193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CERTIFICATION</a:t>
            </a:r>
          </a:p>
        </p:txBody>
      </p:sp>
      <p:pic>
        <p:nvPicPr>
          <p:cNvPr id="5" name="Picture 4">
            <a:extLst>
              <a:ext uri="{FF2B5EF4-FFF2-40B4-BE49-F238E27FC236}">
                <a16:creationId xmlns:a16="http://schemas.microsoft.com/office/drawing/2014/main" id="{B9E3E7D6-4902-4EA6-8D49-B64D7B592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2438400"/>
            <a:ext cx="4800600" cy="1143000"/>
          </a:xfrm>
          <a:prstGeom prst="rect">
            <a:avLst/>
          </a:prstGeom>
        </p:spPr>
      </p:pic>
      <p:pic>
        <p:nvPicPr>
          <p:cNvPr id="12" name="Picture 11">
            <a:extLst>
              <a:ext uri="{FF2B5EF4-FFF2-40B4-BE49-F238E27FC236}">
                <a16:creationId xmlns:a16="http://schemas.microsoft.com/office/drawing/2014/main" id="{AF30F6EC-78F9-43BB-B1FB-654A57282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2318032"/>
            <a:ext cx="2667000" cy="1143000"/>
          </a:xfrm>
          <a:prstGeom prst="rect">
            <a:avLst/>
          </a:prstGeom>
        </p:spPr>
      </p:pic>
      <p:pic>
        <p:nvPicPr>
          <p:cNvPr id="13" name="Picture 12">
            <a:extLst>
              <a:ext uri="{FF2B5EF4-FFF2-40B4-BE49-F238E27FC236}">
                <a16:creationId xmlns:a16="http://schemas.microsoft.com/office/drawing/2014/main" id="{EB971ED1-CCFD-4C98-AD3C-1A476C606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2938830"/>
            <a:ext cx="1676400" cy="1143000"/>
          </a:xfrm>
          <a:prstGeom prst="rect">
            <a:avLst/>
          </a:prstGeom>
        </p:spPr>
      </p:pic>
      <p:pic>
        <p:nvPicPr>
          <p:cNvPr id="14" name="Picture 13">
            <a:extLst>
              <a:ext uri="{FF2B5EF4-FFF2-40B4-BE49-F238E27FC236}">
                <a16:creationId xmlns:a16="http://schemas.microsoft.com/office/drawing/2014/main" id="{E41C82DC-84B0-4EEF-85CF-8CFBFC4BE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2848257"/>
            <a:ext cx="2133600" cy="1143000"/>
          </a:xfrm>
          <a:prstGeom prst="rect">
            <a:avLst/>
          </a:prstGeom>
        </p:spPr>
      </p:pic>
      <p:sp>
        <p:nvSpPr>
          <p:cNvPr id="16" name="Rectangle 15">
            <a:extLst>
              <a:ext uri="{FF2B5EF4-FFF2-40B4-BE49-F238E27FC236}">
                <a16:creationId xmlns:a16="http://schemas.microsoft.com/office/drawing/2014/main" id="{D44ACBEB-D9AC-47F7-8327-19F304845998}"/>
              </a:ext>
            </a:extLst>
          </p:cNvPr>
          <p:cNvSpPr/>
          <p:nvPr/>
        </p:nvSpPr>
        <p:spPr>
          <a:xfrm>
            <a:off x="1752600" y="2237353"/>
            <a:ext cx="5715000" cy="1569660"/>
          </a:xfrm>
          <a:prstGeom prst="rect">
            <a:avLst/>
          </a:prstGeom>
          <a:noFill/>
        </p:spPr>
        <p:txBody>
          <a:bodyPr wrap="square" lIns="91440" tIns="45720" rIns="91440" bIns="45720">
            <a:spAutoFit/>
          </a:bodyPr>
          <a:lstStyle/>
          <a:p>
            <a:pPr algn="ctr"/>
            <a:endPar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endParaRPr 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18" name="Rectangle 17">
            <a:extLst>
              <a:ext uri="{FF2B5EF4-FFF2-40B4-BE49-F238E27FC236}">
                <a16:creationId xmlns:a16="http://schemas.microsoft.com/office/drawing/2014/main" id="{3100CCBE-F23C-4900-8BDB-481DB6F3BB83}"/>
              </a:ext>
            </a:extLst>
          </p:cNvPr>
          <p:cNvSpPr/>
          <p:nvPr/>
        </p:nvSpPr>
        <p:spPr>
          <a:xfrm>
            <a:off x="4415549" y="2967335"/>
            <a:ext cx="312906"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effectLst>
                  <a:outerShdw blurRad="12700" dist="38100" dir="2700000" algn="tl" rotWithShape="0">
                    <a:schemeClr val="bg1">
                      <a:lumMod val="50000"/>
                    </a:schemeClr>
                  </a:outerShdw>
                </a:effectLst>
              </a:rPr>
              <a:t> </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9" name="Content Placeholder 6">
            <a:extLst>
              <a:ext uri="{FF2B5EF4-FFF2-40B4-BE49-F238E27FC236}">
                <a16:creationId xmlns:a16="http://schemas.microsoft.com/office/drawing/2014/main" id="{CDDBE716-1F70-4959-A3E0-AB6D11738E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49" y="1261943"/>
            <a:ext cx="9124951" cy="5132786"/>
          </a:xfrm>
        </p:spPr>
      </p:pic>
      <p:sp>
        <p:nvSpPr>
          <p:cNvPr id="8" name="TextBox 7">
            <a:extLst>
              <a:ext uri="{FF2B5EF4-FFF2-40B4-BE49-F238E27FC236}">
                <a16:creationId xmlns:a16="http://schemas.microsoft.com/office/drawing/2014/main" id="{B69EE842-BF03-4DAC-8A97-F95870FBAF0F}"/>
              </a:ext>
            </a:extLst>
          </p:cNvPr>
          <p:cNvSpPr txBox="1"/>
          <p:nvPr/>
        </p:nvSpPr>
        <p:spPr>
          <a:xfrm>
            <a:off x="2971800" y="5257800"/>
            <a:ext cx="1676400" cy="307777"/>
          </a:xfrm>
          <a:prstGeom prst="rect">
            <a:avLst/>
          </a:prstGeom>
          <a:noFill/>
        </p:spPr>
        <p:txBody>
          <a:bodyPr wrap="square" rtlCol="0">
            <a:spAutoFit/>
          </a:bodyPr>
          <a:lstStyle/>
          <a:p>
            <a:r>
              <a:rPr lang="en-US" sz="1400" dirty="0">
                <a:solidFill>
                  <a:schemeClr val="bg1"/>
                </a:solidFill>
              </a:rPr>
              <a:t>State Director:</a:t>
            </a:r>
          </a:p>
        </p:txBody>
      </p:sp>
      <p:pic>
        <p:nvPicPr>
          <p:cNvPr id="4" name="Picture 3" descr="Logo&#10;&#10;Description automatically generated">
            <a:extLst>
              <a:ext uri="{FF2B5EF4-FFF2-40B4-BE49-F238E27FC236}">
                <a16:creationId xmlns:a16="http://schemas.microsoft.com/office/drawing/2014/main" id="{DECC8575-6E00-FAA4-3B38-135F64E6C6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2327867"/>
            <a:ext cx="2153255" cy="1663390"/>
          </a:xfrm>
          <a:prstGeom prst="rect">
            <a:avLst/>
          </a:prstGeom>
        </p:spPr>
      </p:pic>
      <p:pic>
        <p:nvPicPr>
          <p:cNvPr id="6" name="Picture 5">
            <a:extLst>
              <a:ext uri="{FF2B5EF4-FFF2-40B4-BE49-F238E27FC236}">
                <a16:creationId xmlns:a16="http://schemas.microsoft.com/office/drawing/2014/main" id="{48D84109-89A2-296F-F47E-6216FD7969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1657" y="2404943"/>
            <a:ext cx="1517344" cy="1586314"/>
          </a:xfrm>
          <a:prstGeom prst="rect">
            <a:avLst/>
          </a:prstGeom>
        </p:spPr>
      </p:pic>
    </p:spTree>
    <p:extLst>
      <p:ext uri="{BB962C8B-B14F-4D97-AF65-F5344CB8AC3E}">
        <p14:creationId xmlns:p14="http://schemas.microsoft.com/office/powerpoint/2010/main" val="2255960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endParaRPr lang="en-US" dirty="0"/>
          </a:p>
        </p:txBody>
      </p:sp>
      <p:sp>
        <p:nvSpPr>
          <p:cNvPr id="15" name="AutoShape 22" descr="Image result for JESS PRYLES">
            <a:extLst>
              <a:ext uri="{FF2B5EF4-FFF2-40B4-BE49-F238E27FC236}">
                <a16:creationId xmlns:a16="http://schemas.microsoft.com/office/drawing/2014/main" id="{FB1DA73D-A34C-4990-8ECC-83BA863D89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4" descr="Image result for JESS PRYLES">
            <a:extLst>
              <a:ext uri="{FF2B5EF4-FFF2-40B4-BE49-F238E27FC236}">
                <a16:creationId xmlns:a16="http://schemas.microsoft.com/office/drawing/2014/main" id="{8BB5ABE4-1AD1-48A5-B049-8C241E9A40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13" descr="A close up of food&#10;&#10;Description automatically generated">
            <a:extLst>
              <a:ext uri="{FF2B5EF4-FFF2-40B4-BE49-F238E27FC236}">
                <a16:creationId xmlns:a16="http://schemas.microsoft.com/office/drawing/2014/main" id="{339B17C6-7E01-4961-B767-E2EC055C19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15" y="63872"/>
            <a:ext cx="8915969" cy="1700731"/>
          </a:xfrm>
        </p:spPr>
      </p:pic>
      <p:sp>
        <p:nvSpPr>
          <p:cNvPr id="3" name="Rectangle 2">
            <a:extLst>
              <a:ext uri="{FF2B5EF4-FFF2-40B4-BE49-F238E27FC236}">
                <a16:creationId xmlns:a16="http://schemas.microsoft.com/office/drawing/2014/main" id="{4ACC4F32-4D92-4B00-9525-C7F8464518A5}"/>
              </a:ext>
            </a:extLst>
          </p:cNvPr>
          <p:cNvSpPr/>
          <p:nvPr/>
        </p:nvSpPr>
        <p:spPr>
          <a:xfrm>
            <a:off x="0" y="1764603"/>
            <a:ext cx="9144000" cy="523220"/>
          </a:xfrm>
          <a:prstGeom prst="rect">
            <a:avLst/>
          </a:prstGeom>
        </p:spPr>
        <p:txBody>
          <a:bodyPr wrap="square">
            <a:spAutoFit/>
          </a:bodyPr>
          <a:lstStyle/>
          <a:p>
            <a:pPr algn="ctr"/>
            <a:r>
              <a:rPr lang="en-US" sz="2800" dirty="0">
                <a:latin typeface="Britannic Bold" panose="020B0903060703020204" pitchFamily="34" charset="0"/>
              </a:rPr>
              <a:t>WHAT IS IT REALLY?</a:t>
            </a:r>
            <a:endParaRPr lang="en-US" sz="2800" dirty="0"/>
          </a:p>
        </p:txBody>
      </p:sp>
      <p:pic>
        <p:nvPicPr>
          <p:cNvPr id="9" name="Picture 8">
            <a:extLst>
              <a:ext uri="{FF2B5EF4-FFF2-40B4-BE49-F238E27FC236}">
                <a16:creationId xmlns:a16="http://schemas.microsoft.com/office/drawing/2014/main" id="{8567ECEA-FFC2-45EC-879F-58775897DF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00" r="12500"/>
          <a:stretch/>
        </p:blipFill>
        <p:spPr>
          <a:xfrm>
            <a:off x="4972051" y="2488408"/>
            <a:ext cx="3956234" cy="2967176"/>
          </a:xfrm>
          <a:prstGeom prst="rect">
            <a:avLst/>
          </a:prstGeom>
        </p:spPr>
      </p:pic>
      <p:sp>
        <p:nvSpPr>
          <p:cNvPr id="4" name="Rectangle 3">
            <a:extLst>
              <a:ext uri="{FF2B5EF4-FFF2-40B4-BE49-F238E27FC236}">
                <a16:creationId xmlns:a16="http://schemas.microsoft.com/office/drawing/2014/main" id="{49F2EC86-A91E-4B09-9BED-B8456AC8BD6A}"/>
              </a:ext>
            </a:extLst>
          </p:cNvPr>
          <p:cNvSpPr/>
          <p:nvPr/>
        </p:nvSpPr>
        <p:spPr>
          <a:xfrm>
            <a:off x="-76200" y="2287823"/>
            <a:ext cx="4953000" cy="3170099"/>
          </a:xfrm>
          <a:prstGeom prst="rect">
            <a:avLst/>
          </a:prstGeom>
        </p:spPr>
        <p:txBody>
          <a:bodyPr wrap="square">
            <a:spAutoFit/>
          </a:bodyPr>
          <a:lstStyle/>
          <a:p>
            <a:pPr algn="ctr"/>
            <a:r>
              <a:rPr lang="en-US" sz="4000" dirty="0"/>
              <a:t>PROJECT BASED LEARNING DISGUISED AS A COOK OFF</a:t>
            </a:r>
          </a:p>
          <a:p>
            <a:pPr algn="ctr"/>
            <a:r>
              <a:rPr lang="en-US" sz="4000" u="sng" dirty="0"/>
              <a:t>Student Engagement</a:t>
            </a:r>
          </a:p>
          <a:p>
            <a:pPr algn="ctr"/>
            <a:endParaRPr lang="en-US" sz="4000" u="sng" dirty="0"/>
          </a:p>
        </p:txBody>
      </p:sp>
      <p:sp>
        <p:nvSpPr>
          <p:cNvPr id="5" name="Rectangle 4">
            <a:extLst>
              <a:ext uri="{FF2B5EF4-FFF2-40B4-BE49-F238E27FC236}">
                <a16:creationId xmlns:a16="http://schemas.microsoft.com/office/drawing/2014/main" id="{BFED0474-CC03-47B0-BC64-465E13B53B37}"/>
              </a:ext>
            </a:extLst>
          </p:cNvPr>
          <p:cNvSpPr/>
          <p:nvPr/>
        </p:nvSpPr>
        <p:spPr>
          <a:xfrm>
            <a:off x="1" y="5658507"/>
            <a:ext cx="9143998" cy="1200329"/>
          </a:xfrm>
          <a:prstGeom prst="rect">
            <a:avLst/>
          </a:prstGeom>
        </p:spPr>
        <p:txBody>
          <a:bodyPr wrap="square">
            <a:spAutoFit/>
          </a:bodyPr>
          <a:lstStyle/>
          <a:p>
            <a:pPr algn="ctr"/>
            <a:r>
              <a:rPr lang="en-US" dirty="0">
                <a:latin typeface="Arial Rounded MT Bold" panose="020F0704030504030204" pitchFamily="34" charset="0"/>
              </a:rPr>
              <a:t>COVER MANY NATIONAL ACADEMIC STANDARDS IN MANY PATHWAYS – </a:t>
            </a:r>
          </a:p>
          <a:p>
            <a:pPr algn="ctr"/>
            <a:r>
              <a:rPr lang="en-US" dirty="0">
                <a:latin typeface="Arial Rounded MT Bold" panose="020F0704030504030204" pitchFamily="34" charset="0"/>
              </a:rPr>
              <a:t>COOKING, GRILLING, SMOKING, ENTREPRENEURSHIP, WELDING, ENGINEERING, FOOD SCIENCE, CULINARY ARTS, AGRICULTURE, TEAM BUILDING, AND MORE. </a:t>
            </a:r>
          </a:p>
        </p:txBody>
      </p:sp>
      <p:sp>
        <p:nvSpPr>
          <p:cNvPr id="6" name="TextBox 5">
            <a:extLst>
              <a:ext uri="{FF2B5EF4-FFF2-40B4-BE49-F238E27FC236}">
                <a16:creationId xmlns:a16="http://schemas.microsoft.com/office/drawing/2014/main" id="{0DE6CD60-7BE0-4CFC-92A6-D1DC2A6BDC46}"/>
              </a:ext>
            </a:extLst>
          </p:cNvPr>
          <p:cNvSpPr txBox="1"/>
          <p:nvPr/>
        </p:nvSpPr>
        <p:spPr>
          <a:xfrm>
            <a:off x="1" y="4788322"/>
            <a:ext cx="4876800" cy="830997"/>
          </a:xfrm>
          <a:prstGeom prst="rect">
            <a:avLst/>
          </a:prstGeom>
          <a:noFill/>
        </p:spPr>
        <p:txBody>
          <a:bodyPr wrap="square" rtlCol="0">
            <a:spAutoFit/>
          </a:bodyPr>
          <a:lstStyle/>
          <a:p>
            <a:r>
              <a:rPr lang="en-US" sz="4800" b="1" dirty="0">
                <a:solidFill>
                  <a:srgbClr val="00B0F0"/>
                </a:solidFill>
                <a:latin typeface="Arial Black" panose="020B0A04020102020204" pitchFamily="34" charset="0"/>
              </a:rPr>
              <a:t>REAL WORLD!</a:t>
            </a:r>
          </a:p>
        </p:txBody>
      </p:sp>
    </p:spTree>
    <p:extLst>
      <p:ext uri="{BB962C8B-B14F-4D97-AF65-F5344CB8AC3E}">
        <p14:creationId xmlns:p14="http://schemas.microsoft.com/office/powerpoint/2010/main" val="10591581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B45FC-4ED8-455E-AF26-A1CB1550E3E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493F49D-F970-404C-ABEF-1D9979F288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9050"/>
            <a:ext cx="9144000" cy="6877050"/>
          </a:xfrm>
        </p:spPr>
      </p:pic>
    </p:spTree>
    <p:extLst>
      <p:ext uri="{BB962C8B-B14F-4D97-AF65-F5344CB8AC3E}">
        <p14:creationId xmlns:p14="http://schemas.microsoft.com/office/powerpoint/2010/main" val="32672798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863FB-940A-405A-AE14-FB1F26CBE4D5}"/>
              </a:ext>
            </a:extLst>
          </p:cNvPr>
          <p:cNvSpPr>
            <a:spLocks noGrp="1"/>
          </p:cNvSpPr>
          <p:nvPr>
            <p:ph type="title"/>
          </p:nvPr>
        </p:nvSpPr>
        <p:spPr/>
        <p:txBody>
          <a:bodyPr>
            <a:normAutofit/>
          </a:bodyPr>
          <a:lstStyle/>
          <a:p>
            <a:endParaRPr lang="en-US" dirty="0"/>
          </a:p>
        </p:txBody>
      </p:sp>
      <p:pic>
        <p:nvPicPr>
          <p:cNvPr id="3" name="Picture 2">
            <a:extLst>
              <a:ext uri="{FF2B5EF4-FFF2-40B4-BE49-F238E27FC236}">
                <a16:creationId xmlns:a16="http://schemas.microsoft.com/office/drawing/2014/main" id="{F1118211-2E1B-4582-8062-3035E92B8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9"/>
            <a:ext cx="9144000" cy="6856661"/>
          </a:xfrm>
          <a:prstGeom prst="rect">
            <a:avLst/>
          </a:prstGeom>
        </p:spPr>
      </p:pic>
    </p:spTree>
    <p:extLst>
      <p:ext uri="{BB962C8B-B14F-4D97-AF65-F5344CB8AC3E}">
        <p14:creationId xmlns:p14="http://schemas.microsoft.com/office/powerpoint/2010/main" val="2705347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5638800" cy="1143000"/>
          </a:xfrm>
        </p:spPr>
        <p:txBody>
          <a:bodyPr>
            <a:normAutofit fontScale="90000"/>
          </a:bodyPr>
          <a:lstStyle/>
          <a:p>
            <a:r>
              <a:rPr lang="en-US" dirty="0"/>
              <a:t>Thank you for your time today!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26" t="2538" r="1903" b="6166"/>
          <a:stretch/>
        </p:blipFill>
        <p:spPr>
          <a:xfrm>
            <a:off x="76200" y="3650976"/>
            <a:ext cx="5729115" cy="3207024"/>
          </a:xfrm>
          <a:prstGeom prst="rect">
            <a:avLst/>
          </a:prstGeom>
          <a:ln>
            <a:noFill/>
          </a:ln>
          <a:effectLst>
            <a:softEdge rad="112500"/>
          </a:effectLst>
        </p:spPr>
      </p:pic>
      <p:pic>
        <p:nvPicPr>
          <p:cNvPr id="6" name="Picture 5">
            <a:extLst>
              <a:ext uri="{FF2B5EF4-FFF2-40B4-BE49-F238E27FC236}">
                <a16:creationId xmlns:a16="http://schemas.microsoft.com/office/drawing/2014/main" id="{460BBE08-F8D0-454B-AEB6-79183DCCB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4724400"/>
            <a:ext cx="3276600" cy="1769611"/>
          </a:xfrm>
          <a:prstGeom prst="rect">
            <a:avLst/>
          </a:prstGeom>
        </p:spPr>
      </p:pic>
      <p:pic>
        <p:nvPicPr>
          <p:cNvPr id="19460" name="Picture 4" descr="Image result for thank god graphic">
            <a:extLst>
              <a:ext uri="{FF2B5EF4-FFF2-40B4-BE49-F238E27FC236}">
                <a16:creationId xmlns:a16="http://schemas.microsoft.com/office/drawing/2014/main" id="{802144D8-9D8C-4F7F-A973-ABC0B1DD8B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616" b="70824"/>
          <a:stretch/>
        </p:blipFill>
        <p:spPr bwMode="auto">
          <a:xfrm>
            <a:off x="112745" y="1219200"/>
            <a:ext cx="5526055" cy="143858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Image result for john 3:16">
            <a:extLst>
              <a:ext uri="{FF2B5EF4-FFF2-40B4-BE49-F238E27FC236}">
                <a16:creationId xmlns:a16="http://schemas.microsoft.com/office/drawing/2014/main" id="{92D0670C-D314-4A4C-B856-CB805EEA50A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500" b="11250"/>
          <a:stretch/>
        </p:blipFill>
        <p:spPr bwMode="auto">
          <a:xfrm>
            <a:off x="4724400" y="1970814"/>
            <a:ext cx="913030" cy="69618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Image result for burnet rotary clu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burnet rotary clu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mage result for poultry farmers">
            <a:extLst>
              <a:ext uri="{FF2B5EF4-FFF2-40B4-BE49-F238E27FC236}">
                <a16:creationId xmlns:a16="http://schemas.microsoft.com/office/drawing/2014/main" id="{01B3C7FB-BE0F-4BE2-B617-53532C4F66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5315" y="574675"/>
            <a:ext cx="3209100" cy="19930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oig farmers">
            <a:extLst>
              <a:ext uri="{FF2B5EF4-FFF2-40B4-BE49-F238E27FC236}">
                <a16:creationId xmlns:a16="http://schemas.microsoft.com/office/drawing/2014/main" id="{878945BC-3493-447C-8CD6-7D1BC87DF9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2185" y="2743200"/>
            <a:ext cx="3262485" cy="176961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069715D-5A5A-4FBA-A93F-BE10610316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00" y="2971800"/>
            <a:ext cx="4396600" cy="3264167"/>
          </a:xfrm>
          <a:prstGeom prst="rect">
            <a:avLst/>
          </a:prstGeom>
        </p:spPr>
      </p:pic>
      <p:sp>
        <p:nvSpPr>
          <p:cNvPr id="7" name="TextBox 6">
            <a:extLst>
              <a:ext uri="{FF2B5EF4-FFF2-40B4-BE49-F238E27FC236}">
                <a16:creationId xmlns:a16="http://schemas.microsoft.com/office/drawing/2014/main" id="{E300DBD7-32AF-8B5B-89C8-5FD6E3DAF712}"/>
              </a:ext>
            </a:extLst>
          </p:cNvPr>
          <p:cNvSpPr txBox="1"/>
          <p:nvPr/>
        </p:nvSpPr>
        <p:spPr>
          <a:xfrm>
            <a:off x="188944" y="2733986"/>
            <a:ext cx="5373655" cy="923330"/>
          </a:xfrm>
          <a:prstGeom prst="rect">
            <a:avLst/>
          </a:prstGeom>
          <a:noFill/>
        </p:spPr>
        <p:txBody>
          <a:bodyPr wrap="square" rtlCol="0">
            <a:spAutoFit/>
          </a:bodyPr>
          <a:lstStyle/>
          <a:p>
            <a:pPr algn="ctr"/>
            <a:r>
              <a:rPr lang="en-US" dirty="0"/>
              <a:t>THANK YOU TO OUR US MILITARY, FIRST RESPONDERS, TEACHERS, AND FARMERS AND RANCHERS!</a:t>
            </a:r>
          </a:p>
          <a:p>
            <a:pPr algn="ctr"/>
            <a:r>
              <a:rPr lang="en-US" dirty="0"/>
              <a:t> GOD BLESS AMERICA AND TEXAS!</a:t>
            </a:r>
          </a:p>
        </p:txBody>
      </p:sp>
    </p:spTree>
    <p:extLst>
      <p:ext uri="{BB962C8B-B14F-4D97-AF65-F5344CB8AC3E}">
        <p14:creationId xmlns:p14="http://schemas.microsoft.com/office/powerpoint/2010/main" val="33781202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DEF74-297E-41A9-A6D0-6C54A061F59E}"/>
              </a:ext>
            </a:extLst>
          </p:cNvPr>
          <p:cNvSpPr>
            <a:spLocks noGrp="1"/>
          </p:cNvSpPr>
          <p:nvPr>
            <p:ph type="title"/>
          </p:nvPr>
        </p:nvSpPr>
        <p:spPr>
          <a:xfrm>
            <a:off x="-28575" y="0"/>
            <a:ext cx="9170515" cy="609596"/>
          </a:xfrm>
        </p:spPr>
        <p:txBody>
          <a:bodyPr>
            <a:normAutofit fontScale="90000"/>
          </a:bodyPr>
          <a:lstStyle/>
          <a:p>
            <a:r>
              <a:rPr lang="en-US" dirty="0"/>
              <a:t>NATIONAL WEBSITE</a:t>
            </a:r>
          </a:p>
        </p:txBody>
      </p:sp>
      <p:sp>
        <p:nvSpPr>
          <p:cNvPr id="3" name="Content Placeholder 2">
            <a:extLst>
              <a:ext uri="{FF2B5EF4-FFF2-40B4-BE49-F238E27FC236}">
                <a16:creationId xmlns:a16="http://schemas.microsoft.com/office/drawing/2014/main" id="{76A062FD-12A4-44E6-AD87-072600608778}"/>
              </a:ext>
            </a:extLst>
          </p:cNvPr>
          <p:cNvSpPr>
            <a:spLocks noGrp="1"/>
          </p:cNvSpPr>
          <p:nvPr>
            <p:ph idx="1"/>
          </p:nvPr>
        </p:nvSpPr>
        <p:spPr>
          <a:xfrm>
            <a:off x="0" y="6172196"/>
            <a:ext cx="9144000" cy="685803"/>
          </a:xfrm>
        </p:spPr>
        <p:txBody>
          <a:bodyPr>
            <a:normAutofit fontScale="92500" lnSpcReduction="10000"/>
          </a:bodyPr>
          <a:lstStyle/>
          <a:p>
            <a:pPr marL="0" indent="0" algn="ctr">
              <a:buNone/>
            </a:pPr>
            <a:r>
              <a:rPr lang="en-US" sz="4400" dirty="0"/>
              <a:t>WWW.HIGHSCHOOLBBQ.CLUB</a:t>
            </a:r>
          </a:p>
        </p:txBody>
      </p:sp>
      <p:pic>
        <p:nvPicPr>
          <p:cNvPr id="4" name="Picture 3">
            <a:extLst>
              <a:ext uri="{FF2B5EF4-FFF2-40B4-BE49-F238E27FC236}">
                <a16:creationId xmlns:a16="http://schemas.microsoft.com/office/drawing/2014/main" id="{8AEC359B-3865-4608-AEAB-08F097063ECA}"/>
              </a:ext>
            </a:extLst>
          </p:cNvPr>
          <p:cNvPicPr>
            <a:picLocks noChangeAspect="1"/>
          </p:cNvPicPr>
          <p:nvPr/>
        </p:nvPicPr>
        <p:blipFill rotWithShape="1">
          <a:blip r:embed="rId2"/>
          <a:srcRect t="8519" r="1666" b="38148"/>
          <a:stretch/>
        </p:blipFill>
        <p:spPr>
          <a:xfrm>
            <a:off x="-14288" y="628646"/>
            <a:ext cx="9170514" cy="2743197"/>
          </a:xfrm>
          <a:prstGeom prst="rect">
            <a:avLst/>
          </a:prstGeom>
        </p:spPr>
      </p:pic>
      <p:pic>
        <p:nvPicPr>
          <p:cNvPr id="6" name="Picture 5">
            <a:extLst>
              <a:ext uri="{FF2B5EF4-FFF2-40B4-BE49-F238E27FC236}">
                <a16:creationId xmlns:a16="http://schemas.microsoft.com/office/drawing/2014/main" id="{9D46A83A-E722-4F12-82BD-FDE0C1079BC1}"/>
              </a:ext>
            </a:extLst>
          </p:cNvPr>
          <p:cNvPicPr>
            <a:picLocks noChangeAspect="1"/>
          </p:cNvPicPr>
          <p:nvPr/>
        </p:nvPicPr>
        <p:blipFill rotWithShape="1">
          <a:blip r:embed="rId2"/>
          <a:srcRect t="8519" r="95833" b="38148"/>
          <a:stretch/>
        </p:blipFill>
        <p:spPr>
          <a:xfrm>
            <a:off x="0" y="3200403"/>
            <a:ext cx="9141940" cy="2971792"/>
          </a:xfrm>
          <a:prstGeom prst="rect">
            <a:avLst/>
          </a:prstGeom>
        </p:spPr>
      </p:pic>
      <p:pic>
        <p:nvPicPr>
          <p:cNvPr id="5" name="Picture 4">
            <a:extLst>
              <a:ext uri="{FF2B5EF4-FFF2-40B4-BE49-F238E27FC236}">
                <a16:creationId xmlns:a16="http://schemas.microsoft.com/office/drawing/2014/main" id="{4630E31E-0C78-414F-AC7B-56DCBE0A3490}"/>
              </a:ext>
            </a:extLst>
          </p:cNvPr>
          <p:cNvPicPr>
            <a:picLocks noChangeAspect="1"/>
          </p:cNvPicPr>
          <p:nvPr/>
        </p:nvPicPr>
        <p:blipFill rotWithShape="1">
          <a:blip r:embed="rId3"/>
          <a:srcRect t="21852" r="31667" b="18889"/>
          <a:stretch/>
        </p:blipFill>
        <p:spPr>
          <a:xfrm>
            <a:off x="-19050" y="3124197"/>
            <a:ext cx="6248400" cy="3048000"/>
          </a:xfrm>
          <a:prstGeom prst="rect">
            <a:avLst/>
          </a:prstGeom>
        </p:spPr>
      </p:pic>
      <p:pic>
        <p:nvPicPr>
          <p:cNvPr id="7" name="Picture 6">
            <a:extLst>
              <a:ext uri="{FF2B5EF4-FFF2-40B4-BE49-F238E27FC236}">
                <a16:creationId xmlns:a16="http://schemas.microsoft.com/office/drawing/2014/main" id="{2281A373-E69D-49B4-9666-FECC9505210C}"/>
              </a:ext>
            </a:extLst>
          </p:cNvPr>
          <p:cNvPicPr>
            <a:picLocks noChangeAspect="1"/>
          </p:cNvPicPr>
          <p:nvPr/>
        </p:nvPicPr>
        <p:blipFill rotWithShape="1">
          <a:blip r:embed="rId4"/>
          <a:srcRect l="69167" t="14445" r="9167" b="35185"/>
          <a:stretch/>
        </p:blipFill>
        <p:spPr>
          <a:xfrm>
            <a:off x="6553200" y="3343278"/>
            <a:ext cx="1981200" cy="2590800"/>
          </a:xfrm>
          <a:prstGeom prst="rect">
            <a:avLst/>
          </a:prstGeom>
        </p:spPr>
      </p:pic>
      <p:pic>
        <p:nvPicPr>
          <p:cNvPr id="9" name="Picture 8">
            <a:extLst>
              <a:ext uri="{FF2B5EF4-FFF2-40B4-BE49-F238E27FC236}">
                <a16:creationId xmlns:a16="http://schemas.microsoft.com/office/drawing/2014/main" id="{16F21971-EE2A-749B-2767-CC7C3FAF8E3C}"/>
              </a:ext>
            </a:extLst>
          </p:cNvPr>
          <p:cNvPicPr>
            <a:picLocks noChangeAspect="1"/>
          </p:cNvPicPr>
          <p:nvPr/>
        </p:nvPicPr>
        <p:blipFill rotWithShape="1">
          <a:blip r:embed="rId5"/>
          <a:srcRect l="5301" t="17037" r="10011" b="2963"/>
          <a:stretch/>
        </p:blipFill>
        <p:spPr>
          <a:xfrm>
            <a:off x="-33655" y="733426"/>
            <a:ext cx="9141941" cy="4857749"/>
          </a:xfrm>
          <a:prstGeom prst="rect">
            <a:avLst/>
          </a:prstGeom>
        </p:spPr>
      </p:pic>
      <p:sp>
        <p:nvSpPr>
          <p:cNvPr id="10" name="Rectangle 9">
            <a:extLst>
              <a:ext uri="{FF2B5EF4-FFF2-40B4-BE49-F238E27FC236}">
                <a16:creationId xmlns:a16="http://schemas.microsoft.com/office/drawing/2014/main" id="{E2BF912A-CE2F-0753-FFC4-1468A003DFFB}"/>
              </a:ext>
            </a:extLst>
          </p:cNvPr>
          <p:cNvSpPr/>
          <p:nvPr/>
        </p:nvSpPr>
        <p:spPr>
          <a:xfrm>
            <a:off x="0" y="5591175"/>
            <a:ext cx="9144000" cy="12668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966BBFC-DB97-DAAC-AF99-0E1F4AB01CBB}"/>
              </a:ext>
            </a:extLst>
          </p:cNvPr>
          <p:cNvPicPr>
            <a:picLocks noChangeAspect="1"/>
          </p:cNvPicPr>
          <p:nvPr/>
        </p:nvPicPr>
        <p:blipFill rotWithShape="1">
          <a:blip r:embed="rId6"/>
          <a:srcRect l="5369" t="60567" r="31183" b="-391"/>
          <a:stretch/>
        </p:blipFill>
        <p:spPr>
          <a:xfrm>
            <a:off x="-33655" y="5666425"/>
            <a:ext cx="7044055" cy="2486985"/>
          </a:xfrm>
          <a:prstGeom prst="rect">
            <a:avLst/>
          </a:prstGeom>
        </p:spPr>
      </p:pic>
      <p:pic>
        <p:nvPicPr>
          <p:cNvPr id="14" name="Picture 13">
            <a:extLst>
              <a:ext uri="{FF2B5EF4-FFF2-40B4-BE49-F238E27FC236}">
                <a16:creationId xmlns:a16="http://schemas.microsoft.com/office/drawing/2014/main" id="{417DFB38-8418-83C7-993A-81644E996570}"/>
              </a:ext>
            </a:extLst>
          </p:cNvPr>
          <p:cNvPicPr>
            <a:picLocks noChangeAspect="1"/>
          </p:cNvPicPr>
          <p:nvPr/>
        </p:nvPicPr>
        <p:blipFill rotWithShape="1">
          <a:blip r:embed="rId7"/>
          <a:srcRect l="69167" t="32223" r="5000" b="1110"/>
          <a:stretch/>
        </p:blipFill>
        <p:spPr>
          <a:xfrm>
            <a:off x="7033029" y="4724410"/>
            <a:ext cx="2362200" cy="3429000"/>
          </a:xfrm>
          <a:prstGeom prst="rect">
            <a:avLst/>
          </a:prstGeom>
        </p:spPr>
      </p:pic>
    </p:spTree>
    <p:extLst>
      <p:ext uri="{BB962C8B-B14F-4D97-AF65-F5344CB8AC3E}">
        <p14:creationId xmlns:p14="http://schemas.microsoft.com/office/powerpoint/2010/main" val="3038049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endParaRPr lang="en-US" dirty="0"/>
          </a:p>
        </p:txBody>
      </p:sp>
      <p:sp>
        <p:nvSpPr>
          <p:cNvPr id="15" name="AutoShape 22" descr="Image result for JESS PRYLES">
            <a:extLst>
              <a:ext uri="{FF2B5EF4-FFF2-40B4-BE49-F238E27FC236}">
                <a16:creationId xmlns:a16="http://schemas.microsoft.com/office/drawing/2014/main" id="{FB1DA73D-A34C-4990-8ECC-83BA863D89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4" descr="Image result for JESS PRYLES">
            <a:extLst>
              <a:ext uri="{FF2B5EF4-FFF2-40B4-BE49-F238E27FC236}">
                <a16:creationId xmlns:a16="http://schemas.microsoft.com/office/drawing/2014/main" id="{8BB5ABE4-1AD1-48A5-B049-8C241E9A40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13" descr="A close up of food&#10;&#10;Description automatically generated">
            <a:extLst>
              <a:ext uri="{FF2B5EF4-FFF2-40B4-BE49-F238E27FC236}">
                <a16:creationId xmlns:a16="http://schemas.microsoft.com/office/drawing/2014/main" id="{339B17C6-7E01-4961-B767-E2EC055C19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15" y="63872"/>
            <a:ext cx="8915969" cy="1700731"/>
          </a:xfrm>
        </p:spPr>
      </p:pic>
      <p:sp>
        <p:nvSpPr>
          <p:cNvPr id="3" name="Rectangle 2">
            <a:extLst>
              <a:ext uri="{FF2B5EF4-FFF2-40B4-BE49-F238E27FC236}">
                <a16:creationId xmlns:a16="http://schemas.microsoft.com/office/drawing/2014/main" id="{4ACC4F32-4D92-4B00-9525-C7F8464518A5}"/>
              </a:ext>
            </a:extLst>
          </p:cNvPr>
          <p:cNvSpPr/>
          <p:nvPr/>
        </p:nvSpPr>
        <p:spPr>
          <a:xfrm>
            <a:off x="0" y="1764603"/>
            <a:ext cx="9144000" cy="523220"/>
          </a:xfrm>
          <a:prstGeom prst="rect">
            <a:avLst/>
          </a:prstGeom>
        </p:spPr>
        <p:txBody>
          <a:bodyPr wrap="square">
            <a:spAutoFit/>
          </a:bodyPr>
          <a:lstStyle/>
          <a:p>
            <a:pPr algn="ctr"/>
            <a:r>
              <a:rPr lang="en-US" sz="2800" dirty="0">
                <a:latin typeface="Britannic Bold" panose="020B0903060703020204" pitchFamily="34" charset="0"/>
              </a:rPr>
              <a:t>STATE BBQ ASSOCIATIONS</a:t>
            </a:r>
            <a:endParaRPr lang="en-US" sz="2800" dirty="0"/>
          </a:p>
        </p:txBody>
      </p:sp>
      <p:pic>
        <p:nvPicPr>
          <p:cNvPr id="5" name="Picture 4" descr="A screenshot of a social media post&#10;&#10;Description automatically generated">
            <a:extLst>
              <a:ext uri="{FF2B5EF4-FFF2-40B4-BE49-F238E27FC236}">
                <a16:creationId xmlns:a16="http://schemas.microsoft.com/office/drawing/2014/main" id="{F630BF43-F270-4C3B-B0FB-1B4D7B4A8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874" y="2239986"/>
            <a:ext cx="8096250" cy="4554142"/>
          </a:xfrm>
          <a:prstGeom prst="rect">
            <a:avLst/>
          </a:prstGeom>
        </p:spPr>
      </p:pic>
    </p:spTree>
    <p:extLst>
      <p:ext uri="{BB962C8B-B14F-4D97-AF65-F5344CB8AC3E}">
        <p14:creationId xmlns:p14="http://schemas.microsoft.com/office/powerpoint/2010/main" val="1541583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DEF74-297E-41A9-A6D0-6C54A061F59E}"/>
              </a:ext>
            </a:extLst>
          </p:cNvPr>
          <p:cNvSpPr>
            <a:spLocks noGrp="1"/>
          </p:cNvSpPr>
          <p:nvPr>
            <p:ph type="title"/>
          </p:nvPr>
        </p:nvSpPr>
        <p:spPr>
          <a:xfrm>
            <a:off x="-28575" y="0"/>
            <a:ext cx="9170515" cy="609596"/>
          </a:xfrm>
        </p:spPr>
        <p:txBody>
          <a:bodyPr>
            <a:normAutofit fontScale="90000"/>
          </a:bodyPr>
          <a:lstStyle/>
          <a:p>
            <a:r>
              <a:rPr lang="en-US" dirty="0"/>
              <a:t>STATE WEBPAGE</a:t>
            </a:r>
          </a:p>
        </p:txBody>
      </p:sp>
      <p:sp>
        <p:nvSpPr>
          <p:cNvPr id="3" name="Content Placeholder 2">
            <a:extLst>
              <a:ext uri="{FF2B5EF4-FFF2-40B4-BE49-F238E27FC236}">
                <a16:creationId xmlns:a16="http://schemas.microsoft.com/office/drawing/2014/main" id="{76A062FD-12A4-44E6-AD87-072600608778}"/>
              </a:ext>
            </a:extLst>
          </p:cNvPr>
          <p:cNvSpPr>
            <a:spLocks noGrp="1"/>
          </p:cNvSpPr>
          <p:nvPr>
            <p:ph idx="1"/>
          </p:nvPr>
        </p:nvSpPr>
        <p:spPr>
          <a:xfrm>
            <a:off x="0" y="6172196"/>
            <a:ext cx="9144000" cy="685803"/>
          </a:xfrm>
        </p:spPr>
        <p:txBody>
          <a:bodyPr>
            <a:normAutofit fontScale="92500" lnSpcReduction="10000"/>
          </a:bodyPr>
          <a:lstStyle/>
          <a:p>
            <a:pPr marL="0" indent="0" algn="ctr">
              <a:buNone/>
            </a:pPr>
            <a:r>
              <a:rPr lang="en-US" sz="4400" dirty="0"/>
              <a:t>WWW.HIGHSCHOOLBBQ.CLUB</a:t>
            </a:r>
          </a:p>
        </p:txBody>
      </p:sp>
      <p:pic>
        <p:nvPicPr>
          <p:cNvPr id="6" name="Picture 5">
            <a:extLst>
              <a:ext uri="{FF2B5EF4-FFF2-40B4-BE49-F238E27FC236}">
                <a16:creationId xmlns:a16="http://schemas.microsoft.com/office/drawing/2014/main" id="{9D46A83A-E722-4F12-82BD-FDE0C1079BC1}"/>
              </a:ext>
            </a:extLst>
          </p:cNvPr>
          <p:cNvPicPr>
            <a:picLocks noChangeAspect="1"/>
          </p:cNvPicPr>
          <p:nvPr/>
        </p:nvPicPr>
        <p:blipFill rotWithShape="1">
          <a:blip r:embed="rId2"/>
          <a:srcRect t="8519" r="95833" b="38148"/>
          <a:stretch/>
        </p:blipFill>
        <p:spPr>
          <a:xfrm>
            <a:off x="0" y="609596"/>
            <a:ext cx="9141940" cy="5562599"/>
          </a:xfrm>
          <a:prstGeom prst="rect">
            <a:avLst/>
          </a:prstGeom>
        </p:spPr>
      </p:pic>
      <p:pic>
        <p:nvPicPr>
          <p:cNvPr id="9" name="Picture 8">
            <a:extLst>
              <a:ext uri="{FF2B5EF4-FFF2-40B4-BE49-F238E27FC236}">
                <a16:creationId xmlns:a16="http://schemas.microsoft.com/office/drawing/2014/main" id="{FB22C729-2BB6-4888-A264-2B4C224DF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 y="819145"/>
            <a:ext cx="9144000" cy="5143500"/>
          </a:xfrm>
          <a:prstGeom prst="rect">
            <a:avLst/>
          </a:prstGeom>
        </p:spPr>
      </p:pic>
      <p:pic>
        <p:nvPicPr>
          <p:cNvPr id="5" name="Picture 4">
            <a:extLst>
              <a:ext uri="{FF2B5EF4-FFF2-40B4-BE49-F238E27FC236}">
                <a16:creationId xmlns:a16="http://schemas.microsoft.com/office/drawing/2014/main" id="{CED7E3F1-44C7-EEEC-9CD3-55B5E86C0230}"/>
              </a:ext>
            </a:extLst>
          </p:cNvPr>
          <p:cNvPicPr>
            <a:picLocks noChangeAspect="1"/>
          </p:cNvPicPr>
          <p:nvPr/>
        </p:nvPicPr>
        <p:blipFill rotWithShape="1">
          <a:blip r:embed="rId4"/>
          <a:srcRect t="17407" r="31949" b="-741"/>
          <a:stretch/>
        </p:blipFill>
        <p:spPr>
          <a:xfrm>
            <a:off x="-838200" y="685804"/>
            <a:ext cx="9953625" cy="6856239"/>
          </a:xfrm>
          <a:prstGeom prst="rect">
            <a:avLst/>
          </a:prstGeom>
        </p:spPr>
      </p:pic>
    </p:spTree>
    <p:extLst>
      <p:ext uri="{BB962C8B-B14F-4D97-AF65-F5344CB8AC3E}">
        <p14:creationId xmlns:p14="http://schemas.microsoft.com/office/powerpoint/2010/main" val="30667120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endParaRPr lang="en-US" dirty="0"/>
          </a:p>
        </p:txBody>
      </p:sp>
      <p:sp>
        <p:nvSpPr>
          <p:cNvPr id="15" name="AutoShape 22" descr="Image result for JESS PRYLES">
            <a:extLst>
              <a:ext uri="{FF2B5EF4-FFF2-40B4-BE49-F238E27FC236}">
                <a16:creationId xmlns:a16="http://schemas.microsoft.com/office/drawing/2014/main" id="{FB1DA73D-A34C-4990-8ECC-83BA863D89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4" descr="Image result for JESS PRYLES">
            <a:extLst>
              <a:ext uri="{FF2B5EF4-FFF2-40B4-BE49-F238E27FC236}">
                <a16:creationId xmlns:a16="http://schemas.microsoft.com/office/drawing/2014/main" id="{8BB5ABE4-1AD1-48A5-B049-8C241E9A40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13" descr="A close up of food&#10;&#10;Description automatically generated">
            <a:extLst>
              <a:ext uri="{FF2B5EF4-FFF2-40B4-BE49-F238E27FC236}">
                <a16:creationId xmlns:a16="http://schemas.microsoft.com/office/drawing/2014/main" id="{339B17C6-7E01-4961-B767-E2EC055C19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15" y="63872"/>
            <a:ext cx="8915969" cy="1700731"/>
          </a:xfrm>
        </p:spPr>
      </p:pic>
      <p:sp>
        <p:nvSpPr>
          <p:cNvPr id="3" name="Rectangle 2">
            <a:extLst>
              <a:ext uri="{FF2B5EF4-FFF2-40B4-BE49-F238E27FC236}">
                <a16:creationId xmlns:a16="http://schemas.microsoft.com/office/drawing/2014/main" id="{4ACC4F32-4D92-4B00-9525-C7F8464518A5}"/>
              </a:ext>
            </a:extLst>
          </p:cNvPr>
          <p:cNvSpPr/>
          <p:nvPr/>
        </p:nvSpPr>
        <p:spPr>
          <a:xfrm>
            <a:off x="0" y="1764603"/>
            <a:ext cx="9144000" cy="523220"/>
          </a:xfrm>
          <a:prstGeom prst="rect">
            <a:avLst/>
          </a:prstGeom>
        </p:spPr>
        <p:txBody>
          <a:bodyPr wrap="square">
            <a:spAutoFit/>
          </a:bodyPr>
          <a:lstStyle/>
          <a:p>
            <a:pPr algn="ctr"/>
            <a:r>
              <a:rPr lang="en-US" sz="2800" dirty="0">
                <a:latin typeface="Britannic Bold" panose="020B0903060703020204" pitchFamily="34" charset="0"/>
              </a:rPr>
              <a:t>MISSION STATEMENT</a:t>
            </a:r>
            <a:endParaRPr lang="en-US" sz="2800" dirty="0"/>
          </a:p>
        </p:txBody>
      </p:sp>
      <p:sp>
        <p:nvSpPr>
          <p:cNvPr id="4" name="Rectangle 3">
            <a:extLst>
              <a:ext uri="{FF2B5EF4-FFF2-40B4-BE49-F238E27FC236}">
                <a16:creationId xmlns:a16="http://schemas.microsoft.com/office/drawing/2014/main" id="{D4A556E4-8EB7-4B3F-B973-0B0F10F7AFE6}"/>
              </a:ext>
            </a:extLst>
          </p:cNvPr>
          <p:cNvSpPr/>
          <p:nvPr/>
        </p:nvSpPr>
        <p:spPr>
          <a:xfrm>
            <a:off x="0" y="2743200"/>
            <a:ext cx="9144000" cy="4065344"/>
          </a:xfrm>
          <a:prstGeom prst="rect">
            <a:avLst/>
          </a:prstGeom>
        </p:spPr>
        <p:txBody>
          <a:bodyPr wrap="square">
            <a:spAutoFit/>
          </a:bodyPr>
          <a:lstStyle/>
          <a:p>
            <a:pPr algn="ct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The mission of the National High School BBQ Association is to inspire and prepare students for </a:t>
            </a:r>
          </a:p>
          <a:p>
            <a:pPr algn="ct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life by creating a nation-wide competitive league to teach, preserve, and promote the tradition </a:t>
            </a:r>
          </a:p>
          <a:p>
            <a:pPr algn="ct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of barbecue and live fire cooking as a sport while using it to develop leadership, career, and life skills </a:t>
            </a:r>
          </a:p>
          <a:p>
            <a:pPr algn="ctr">
              <a:lnSpc>
                <a:spcPct val="107000"/>
              </a:lnSpc>
              <a:spcAft>
                <a:spcPts val="800"/>
              </a:spcAft>
            </a:pPr>
            <a:r>
              <a:rPr lang="en-US" sz="3200" dirty="0">
                <a:latin typeface="Calibri" panose="020F0502020204030204" pitchFamily="34" charset="0"/>
                <a:ea typeface="Calibri" panose="020F0502020204030204" pitchFamily="34" charset="0"/>
                <a:cs typeface="Times New Roman" panose="02020603050405020304" pitchFamily="18" charset="0"/>
              </a:rPr>
              <a:t>for today’s youth.</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3795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endParaRPr lang="en-US" dirty="0"/>
          </a:p>
        </p:txBody>
      </p:sp>
      <p:sp>
        <p:nvSpPr>
          <p:cNvPr id="15" name="AutoShape 22" descr="Image result for JESS PRYLES">
            <a:extLst>
              <a:ext uri="{FF2B5EF4-FFF2-40B4-BE49-F238E27FC236}">
                <a16:creationId xmlns:a16="http://schemas.microsoft.com/office/drawing/2014/main" id="{FB1DA73D-A34C-4990-8ECC-83BA863D89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4" descr="Image result for JESS PRYLES">
            <a:extLst>
              <a:ext uri="{FF2B5EF4-FFF2-40B4-BE49-F238E27FC236}">
                <a16:creationId xmlns:a16="http://schemas.microsoft.com/office/drawing/2014/main" id="{8BB5ABE4-1AD1-48A5-B049-8C241E9A40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13" descr="A close up of food&#10;&#10;Description automatically generated">
            <a:extLst>
              <a:ext uri="{FF2B5EF4-FFF2-40B4-BE49-F238E27FC236}">
                <a16:creationId xmlns:a16="http://schemas.microsoft.com/office/drawing/2014/main" id="{339B17C6-7E01-4961-B767-E2EC055C19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15" y="63872"/>
            <a:ext cx="8915969" cy="1700731"/>
          </a:xfrm>
        </p:spPr>
      </p:pic>
      <p:sp>
        <p:nvSpPr>
          <p:cNvPr id="5" name="Rectangle 4">
            <a:extLst>
              <a:ext uri="{FF2B5EF4-FFF2-40B4-BE49-F238E27FC236}">
                <a16:creationId xmlns:a16="http://schemas.microsoft.com/office/drawing/2014/main" id="{90BE0600-5F28-45EF-8D20-56BBE7DC3CE0}"/>
              </a:ext>
            </a:extLst>
          </p:cNvPr>
          <p:cNvSpPr/>
          <p:nvPr/>
        </p:nvSpPr>
        <p:spPr>
          <a:xfrm>
            <a:off x="0" y="1764603"/>
            <a:ext cx="9143998" cy="4522200"/>
          </a:xfrm>
          <a:prstGeom prst="rect">
            <a:avLst/>
          </a:prstGeom>
        </p:spPr>
        <p:txBody>
          <a:bodyPr wrap="square">
            <a:spAutoFit/>
          </a:bodyPr>
          <a:lstStyle/>
          <a:p>
            <a:pPr algn="ctr">
              <a:lnSpc>
                <a:spcPct val="107000"/>
              </a:lnSpc>
              <a:spcAft>
                <a:spcPts val="800"/>
              </a:spcAft>
            </a:pP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2800" b="1" dirty="0">
                <a:latin typeface="Calibri" panose="020F0502020204030204" pitchFamily="34" charset="0"/>
                <a:ea typeface="Calibri" panose="020F0502020204030204" pitchFamily="34" charset="0"/>
                <a:cs typeface="Times New Roman" panose="02020603050405020304" pitchFamily="18" charset="0"/>
              </a:rPr>
              <a:t>VISION:</a:t>
            </a:r>
            <a:r>
              <a:rPr lang="en-US" sz="2800" dirty="0">
                <a:latin typeface="Calibri" panose="020F050202020403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To become the premiere youth organization in America inspired by live fire cooking focused on Career and Technical skills development.</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 </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b="1" dirty="0">
                <a:latin typeface="Calibri" panose="020F0502020204030204" pitchFamily="34" charset="0"/>
                <a:ea typeface="Calibri" panose="020F0502020204030204" pitchFamily="34" charset="0"/>
                <a:cs typeface="Times New Roman" panose="02020603050405020304" pitchFamily="18" charset="0"/>
              </a:rPr>
              <a:t>	TAGLINE: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    MAKING HOMEWORK FUN AGAIN</a:t>
            </a:r>
            <a:r>
              <a:rPr lang="en-US" sz="800" b="1" dirty="0">
                <a:latin typeface="Calibri" panose="020F0502020204030204" pitchFamily="34" charset="0"/>
                <a:ea typeface="Calibri" panose="020F0502020204030204" pitchFamily="34" charset="0"/>
                <a:cs typeface="Times New Roman" panose="02020603050405020304" pitchFamily="18" charset="0"/>
              </a:rPr>
              <a:t>TM</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b="1" dirty="0">
                <a:latin typeface="Calibri" panose="020F0502020204030204" pitchFamily="34" charset="0"/>
                <a:ea typeface="Calibri" panose="020F0502020204030204" pitchFamily="34" charset="0"/>
                <a:cs typeface="Times New Roman" panose="02020603050405020304" pitchFamily="18" charset="0"/>
              </a:rPr>
              <a:t>	MOTTO:</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    COME EAT OUR HOMEWORK</a:t>
            </a:r>
            <a:r>
              <a:rPr lang="en-US" sz="800" b="1" dirty="0">
                <a:latin typeface="Calibri" panose="020F0502020204030204" pitchFamily="34" charset="0"/>
                <a:ea typeface="Calibri" panose="020F0502020204030204" pitchFamily="34" charset="0"/>
                <a:cs typeface="Times New Roman" panose="02020603050405020304" pitchFamily="18" charset="0"/>
              </a:rPr>
              <a:t>TM</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close up of a sign&#10;&#10;Description automatically generated">
            <a:extLst>
              <a:ext uri="{FF2B5EF4-FFF2-40B4-BE49-F238E27FC236}">
                <a16:creationId xmlns:a16="http://schemas.microsoft.com/office/drawing/2014/main" id="{DFD92744-10F0-4B44-8FA2-3F4C592CE4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1981200"/>
            <a:ext cx="8686800" cy="6449339"/>
          </a:xfrm>
          <a:prstGeom prst="rect">
            <a:avLst/>
          </a:prstGeom>
        </p:spPr>
      </p:pic>
    </p:spTree>
    <p:extLst>
      <p:ext uri="{BB962C8B-B14F-4D97-AF65-F5344CB8AC3E}">
        <p14:creationId xmlns:p14="http://schemas.microsoft.com/office/powerpoint/2010/main" val="38262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863FB-940A-405A-AE14-FB1F26CBE4D5}"/>
              </a:ext>
            </a:extLst>
          </p:cNvPr>
          <p:cNvSpPr>
            <a:spLocks noGrp="1"/>
          </p:cNvSpPr>
          <p:nvPr>
            <p:ph type="title"/>
          </p:nvPr>
        </p:nvSpPr>
        <p:spPr>
          <a:xfrm>
            <a:off x="0" y="6172200"/>
            <a:ext cx="9144000" cy="533400"/>
          </a:xfrm>
        </p:spPr>
        <p:txBody>
          <a:bodyPr>
            <a:normAutofit fontScale="90000"/>
          </a:bodyPr>
          <a:lstStyle/>
          <a:p>
            <a:r>
              <a:rPr lang="en-US" dirty="0"/>
              <a:t>COME EAT OUR HOMEWORK!</a:t>
            </a:r>
          </a:p>
        </p:txBody>
      </p:sp>
      <p:pic>
        <p:nvPicPr>
          <p:cNvPr id="4" name="Picture 3" descr="A close up of a sign&#10;&#10;Description automatically generated">
            <a:extLst>
              <a:ext uri="{FF2B5EF4-FFF2-40B4-BE49-F238E27FC236}">
                <a16:creationId xmlns:a16="http://schemas.microsoft.com/office/drawing/2014/main" id="{E57B5BD9-B0BE-4963-9C2B-14E6E7DA6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 y="0"/>
            <a:ext cx="9144000" cy="2265849"/>
          </a:xfrm>
          <a:prstGeom prst="rect">
            <a:avLst/>
          </a:prstGeom>
        </p:spPr>
      </p:pic>
      <p:sp>
        <p:nvSpPr>
          <p:cNvPr id="5" name="Rectangle 4">
            <a:extLst>
              <a:ext uri="{FF2B5EF4-FFF2-40B4-BE49-F238E27FC236}">
                <a16:creationId xmlns:a16="http://schemas.microsoft.com/office/drawing/2014/main" id="{6AD5E5E9-59DC-4C7F-960D-ACC3D1137F5C}"/>
              </a:ext>
            </a:extLst>
          </p:cNvPr>
          <p:cNvSpPr/>
          <p:nvPr/>
        </p:nvSpPr>
        <p:spPr>
          <a:xfrm>
            <a:off x="76200" y="2265849"/>
            <a:ext cx="9039224" cy="3272563"/>
          </a:xfrm>
          <a:prstGeom prst="rect">
            <a:avLst/>
          </a:prstGeom>
        </p:spPr>
        <p:txBody>
          <a:bodyPr wrap="square">
            <a:spAutoFit/>
          </a:bodyPr>
          <a:lstStyle/>
          <a:p>
            <a:pPr>
              <a:lnSpc>
                <a:spcPct val="107000"/>
              </a:lnSpc>
              <a:spcAft>
                <a:spcPts val="80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a:latin typeface="Calibri" panose="020F0502020204030204" pitchFamily="34" charset="0"/>
                <a:ea typeface="Calibri" panose="020F0502020204030204" pitchFamily="34" charset="0"/>
                <a:cs typeface="Times New Roman" panose="02020603050405020304" pitchFamily="18" charset="0"/>
              </a:rPr>
              <a:t>E	</a:t>
            </a:r>
            <a:r>
              <a:rPr lang="en-US" sz="2000" u="sng" dirty="0">
                <a:latin typeface="Arial Black" panose="020B0A04020102020204" pitchFamily="34" charset="0"/>
                <a:ea typeface="Calibri" panose="020F0502020204030204" pitchFamily="34" charset="0"/>
                <a:cs typeface="Times New Roman" panose="02020603050405020304" pitchFamily="18" charset="0"/>
              </a:rPr>
              <a:t>E</a:t>
            </a:r>
            <a:r>
              <a:rPr lang="en-US" sz="1200" u="sng" dirty="0">
                <a:latin typeface="Arial Black" panose="020B0A04020102020204" pitchFamily="34" charset="0"/>
                <a:ea typeface="Calibri" panose="020F0502020204030204" pitchFamily="34" charset="0"/>
                <a:cs typeface="Times New Roman" panose="02020603050405020304" pitchFamily="18" charset="0"/>
              </a:rPr>
              <a:t>DUCATION</a:t>
            </a:r>
            <a:r>
              <a:rPr lang="en-US" sz="1200" u="sng" dirty="0">
                <a:solidFill>
                  <a:srgbClr val="000000"/>
                </a:solidFill>
                <a:latin typeface="Arial Black" panose="020B0A0402010202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 Is the central focus of the National High School BBQ Association</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A	</a:t>
            </a:r>
            <a:r>
              <a:rPr lang="en-US" sz="1600" u="sng" dirty="0">
                <a:latin typeface="Arial Black" panose="020B0A04020102020204" pitchFamily="34" charset="0"/>
                <a:ea typeface="Calibri" panose="020F0502020204030204" pitchFamily="34" charset="0"/>
                <a:cs typeface="Times New Roman" panose="02020603050405020304" pitchFamily="18" charset="0"/>
              </a:rPr>
              <a:t>A</a:t>
            </a:r>
            <a:r>
              <a:rPr lang="en-US" sz="1200" u="sng" dirty="0">
                <a:latin typeface="Arial Black" panose="020B0A04020102020204" pitchFamily="34" charset="0"/>
                <a:ea typeface="Calibri" panose="020F0502020204030204" pitchFamily="34" charset="0"/>
                <a:cs typeface="Times New Roman" panose="02020603050405020304" pitchFamily="18" charset="0"/>
              </a:rPr>
              <a:t>TTITAINMENT</a:t>
            </a:r>
            <a:r>
              <a:rPr lang="en-US" sz="1200" dirty="0">
                <a:latin typeface="Arial Black" panose="020B0A0402010202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 Achievement in a child’s life builds self esteem and character for ever.</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T	</a:t>
            </a:r>
            <a:r>
              <a:rPr lang="en-US" sz="1600" u="sng" dirty="0">
                <a:latin typeface="Arial Black" panose="020B0A04020102020204" pitchFamily="34" charset="0"/>
                <a:ea typeface="Calibri" panose="020F0502020204030204" pitchFamily="34" charset="0"/>
                <a:cs typeface="Times New Roman" panose="02020603050405020304" pitchFamily="18" charset="0"/>
              </a:rPr>
              <a:t>T</a:t>
            </a:r>
            <a:r>
              <a:rPr lang="en-US" sz="1200" u="sng" dirty="0">
                <a:latin typeface="Arial Black" panose="020B0A04020102020204" pitchFamily="34" charset="0"/>
                <a:ea typeface="Calibri" panose="020F0502020204030204" pitchFamily="34" charset="0"/>
                <a:cs typeface="Times New Roman" panose="02020603050405020304" pitchFamily="18" charset="0"/>
              </a:rPr>
              <a:t>RAINING</a:t>
            </a:r>
            <a:r>
              <a:rPr lang="en-US" sz="1200" dirty="0">
                <a:latin typeface="Arial Black" panose="020B0A0402010202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 Cooking and leadership skills will serve these young people for life as they explore where their food comes</a:t>
            </a:r>
          </a:p>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	 from and what makes quality food and meat.</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B	</a:t>
            </a:r>
            <a:r>
              <a:rPr lang="en-US" sz="1600" u="sng" dirty="0">
                <a:latin typeface="Arial Black" panose="020B0A04020102020204" pitchFamily="34" charset="0"/>
                <a:ea typeface="Calibri" panose="020F0502020204030204" pitchFamily="34" charset="0"/>
                <a:cs typeface="Times New Roman" panose="02020603050405020304" pitchFamily="18" charset="0"/>
              </a:rPr>
              <a:t>B</a:t>
            </a:r>
            <a:r>
              <a:rPr lang="en-US" sz="1200" u="sng" dirty="0">
                <a:latin typeface="Arial Black" panose="020B0A04020102020204" pitchFamily="34" charset="0"/>
                <a:ea typeface="Calibri" panose="020F0502020204030204" pitchFamily="34" charset="0"/>
                <a:cs typeface="Times New Roman" panose="02020603050405020304" pitchFamily="18" charset="0"/>
              </a:rPr>
              <a:t>ARBECUE </a:t>
            </a:r>
            <a:r>
              <a:rPr lang="en-US" sz="1200" dirty="0">
                <a:latin typeface="Calibri" panose="020F0502020204030204" pitchFamily="34" charset="0"/>
                <a:ea typeface="Calibri" panose="020F0502020204030204" pitchFamily="34" charset="0"/>
                <a:cs typeface="Times New Roman" panose="02020603050405020304" pitchFamily="18" charset="0"/>
              </a:rPr>
              <a:t>– Is a cooking technique that teaches patience, time management, planning, exploration, teamwork, passion,  </a:t>
            </a:r>
          </a:p>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	focus, culinary skills, creativity, public speaking, collaboration, and much more.</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B	</a:t>
            </a:r>
            <a:r>
              <a:rPr lang="en-US" sz="1600" u="sng" dirty="0">
                <a:latin typeface="Arial Black" panose="020B0A04020102020204" pitchFamily="34" charset="0"/>
                <a:ea typeface="Calibri" panose="020F0502020204030204" pitchFamily="34" charset="0"/>
                <a:cs typeface="Times New Roman" panose="02020603050405020304" pitchFamily="18" charset="0"/>
              </a:rPr>
              <a:t>B</a:t>
            </a:r>
            <a:r>
              <a:rPr lang="en-US" sz="1200" u="sng" dirty="0">
                <a:latin typeface="Arial Black" panose="020B0A04020102020204" pitchFamily="34" charset="0"/>
                <a:ea typeface="Calibri" panose="020F0502020204030204" pitchFamily="34" charset="0"/>
                <a:cs typeface="Times New Roman" panose="02020603050405020304" pitchFamily="18" charset="0"/>
              </a:rPr>
              <a:t>RAVE</a:t>
            </a:r>
            <a:r>
              <a:rPr lang="en-US" sz="1200" u="sng" dirty="0">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 Perseverance, grit, and determination creates better citizens and Americans.</a:t>
            </a:r>
          </a:p>
          <a:p>
            <a:pPr>
              <a:lnSpc>
                <a:spcPct val="107000"/>
              </a:lnSpc>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Q	</a:t>
            </a:r>
            <a:r>
              <a:rPr lang="en-US" sz="1600" u="sng" dirty="0">
                <a:latin typeface="Arial Black" panose="020B0A04020102020204" pitchFamily="34" charset="0"/>
                <a:ea typeface="Calibri" panose="020F0502020204030204" pitchFamily="34" charset="0"/>
                <a:cs typeface="Times New Roman" panose="02020603050405020304" pitchFamily="18" charset="0"/>
              </a:rPr>
              <a:t>Q</a:t>
            </a:r>
            <a:r>
              <a:rPr lang="en-US" sz="1200" u="sng" dirty="0">
                <a:latin typeface="Arial Black" panose="020B0A04020102020204" pitchFamily="34" charset="0"/>
                <a:ea typeface="Calibri" panose="020F0502020204030204" pitchFamily="34" charset="0"/>
                <a:cs typeface="Times New Roman" panose="02020603050405020304" pitchFamily="18" charset="0"/>
              </a:rPr>
              <a:t>UINTESSENTIAL</a:t>
            </a:r>
            <a:r>
              <a:rPr lang="en-US" sz="1200" dirty="0">
                <a:latin typeface="Calibri" panose="020F0502020204030204" pitchFamily="34" charset="0"/>
                <a:ea typeface="Calibri" panose="020F0502020204030204" pitchFamily="34" charset="0"/>
                <a:cs typeface="Times New Roman" panose="02020603050405020304" pitchFamily="18" charset="0"/>
              </a:rPr>
              <a:t> – BBQ, Friends, fellowship, fire, are MAKING HOMEWORK FUN AGAINTM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1550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endParaRPr lang="en-US" dirty="0"/>
          </a:p>
        </p:txBody>
      </p:sp>
      <p:sp>
        <p:nvSpPr>
          <p:cNvPr id="15" name="AutoShape 22" descr="Image result for JESS PRYLES">
            <a:extLst>
              <a:ext uri="{FF2B5EF4-FFF2-40B4-BE49-F238E27FC236}">
                <a16:creationId xmlns:a16="http://schemas.microsoft.com/office/drawing/2014/main" id="{FB1DA73D-A34C-4990-8ECC-83BA863D89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4" descr="Image result for JESS PRYLES">
            <a:extLst>
              <a:ext uri="{FF2B5EF4-FFF2-40B4-BE49-F238E27FC236}">
                <a16:creationId xmlns:a16="http://schemas.microsoft.com/office/drawing/2014/main" id="{8BB5ABE4-1AD1-48A5-B049-8C241E9A40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13" descr="A close up of food&#10;&#10;Description automatically generated">
            <a:extLst>
              <a:ext uri="{FF2B5EF4-FFF2-40B4-BE49-F238E27FC236}">
                <a16:creationId xmlns:a16="http://schemas.microsoft.com/office/drawing/2014/main" id="{339B17C6-7E01-4961-B767-E2EC055C19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15" y="63872"/>
            <a:ext cx="8915969" cy="1700731"/>
          </a:xfrm>
        </p:spPr>
      </p:pic>
      <p:sp>
        <p:nvSpPr>
          <p:cNvPr id="5" name="Rectangle 4">
            <a:extLst>
              <a:ext uri="{FF2B5EF4-FFF2-40B4-BE49-F238E27FC236}">
                <a16:creationId xmlns:a16="http://schemas.microsoft.com/office/drawing/2014/main" id="{90BE0600-5F28-45EF-8D20-56BBE7DC3CE0}"/>
              </a:ext>
            </a:extLst>
          </p:cNvPr>
          <p:cNvSpPr/>
          <p:nvPr/>
        </p:nvSpPr>
        <p:spPr>
          <a:xfrm>
            <a:off x="0" y="1764603"/>
            <a:ext cx="9143998" cy="907684"/>
          </a:xfrm>
          <a:prstGeom prst="rect">
            <a:avLst/>
          </a:prstGeom>
        </p:spPr>
        <p:txBody>
          <a:bodyPr wrap="square">
            <a:spAutoFit/>
          </a:bodyPr>
          <a:lstStyle/>
          <a:p>
            <a:pPr algn="ctr">
              <a:lnSpc>
                <a:spcPct val="107000"/>
              </a:lnSpc>
              <a:spcAft>
                <a:spcPts val="800"/>
              </a:spcAft>
            </a:pP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87E8245-28F3-4EBA-9CC0-1F149EAC23EB}"/>
              </a:ext>
            </a:extLst>
          </p:cNvPr>
          <p:cNvSpPr/>
          <p:nvPr/>
        </p:nvSpPr>
        <p:spPr>
          <a:xfrm>
            <a:off x="0" y="3019253"/>
            <a:ext cx="9143996" cy="3539430"/>
          </a:xfrm>
          <a:prstGeom prst="rect">
            <a:avLst/>
          </a:prstGeom>
        </p:spPr>
        <p:txBody>
          <a:bodyPr wrap="square">
            <a:spAutoFit/>
          </a:bodyPr>
          <a:lstStyle/>
          <a:p>
            <a:pPr marL="571500" indent="-571500">
              <a:buFont typeface="Arial" panose="020B0604020202020204" pitchFamily="34" charset="0"/>
              <a:buChar char="•"/>
            </a:pPr>
            <a:r>
              <a:rPr lang="en-US" sz="3200" dirty="0"/>
              <a:t>FFA / 4-H</a:t>
            </a:r>
          </a:p>
          <a:p>
            <a:pPr marL="571500" indent="-571500">
              <a:buFont typeface="Arial" panose="020B0604020202020204" pitchFamily="34" charset="0"/>
              <a:buChar char="•"/>
            </a:pPr>
            <a:r>
              <a:rPr lang="en-US" sz="3200" dirty="0"/>
              <a:t>ProStart</a:t>
            </a:r>
          </a:p>
          <a:p>
            <a:pPr marL="571500" indent="-571500">
              <a:buFont typeface="Arial" panose="020B0604020202020204" pitchFamily="34" charset="0"/>
              <a:buChar char="•"/>
            </a:pPr>
            <a:r>
              <a:rPr lang="en-US" sz="3200" dirty="0"/>
              <a:t>FCCLA - Family Community Leaders of America</a:t>
            </a:r>
          </a:p>
          <a:p>
            <a:pPr marL="571500" indent="-571500">
              <a:buFont typeface="Arial" panose="020B0604020202020204" pitchFamily="34" charset="0"/>
              <a:buChar char="•"/>
            </a:pPr>
            <a:r>
              <a:rPr lang="en-US" sz="3200" dirty="0"/>
              <a:t>National Restaurant Association ProStart Program</a:t>
            </a:r>
          </a:p>
          <a:p>
            <a:pPr marL="571500" indent="-571500">
              <a:buFont typeface="Arial" panose="020B0604020202020204" pitchFamily="34" charset="0"/>
              <a:buChar char="•"/>
            </a:pPr>
            <a:r>
              <a:rPr lang="en-US" sz="3200" dirty="0"/>
              <a:t>Skills USA</a:t>
            </a:r>
          </a:p>
          <a:p>
            <a:pPr marL="571500" indent="-571500">
              <a:buFont typeface="Arial" panose="020B0604020202020204" pitchFamily="34" charset="0"/>
              <a:buChar char="•"/>
            </a:pPr>
            <a:r>
              <a:rPr lang="en-US" sz="3200" dirty="0"/>
              <a:t>Boy Scouts of America </a:t>
            </a:r>
          </a:p>
          <a:p>
            <a:pPr marL="571500" indent="-571500">
              <a:buFont typeface="Arial" panose="020B0604020202020204" pitchFamily="34" charset="0"/>
              <a:buChar char="•"/>
            </a:pPr>
            <a:r>
              <a:rPr lang="en-US" sz="3200" dirty="0"/>
              <a:t>Other Campus student groups</a:t>
            </a:r>
          </a:p>
        </p:txBody>
      </p:sp>
      <p:pic>
        <p:nvPicPr>
          <p:cNvPr id="10" name="Picture 9" descr="Logo, company name&#10;&#10;Description automatically generated">
            <a:extLst>
              <a:ext uri="{FF2B5EF4-FFF2-40B4-BE49-F238E27FC236}">
                <a16:creationId xmlns:a16="http://schemas.microsoft.com/office/drawing/2014/main" id="{F6C2F098-5A15-8A39-05E2-528CD76D4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7770" y="2775829"/>
            <a:ext cx="2257424" cy="1262062"/>
          </a:xfrm>
          <a:prstGeom prst="rect">
            <a:avLst/>
          </a:prstGeom>
        </p:spPr>
      </p:pic>
      <p:pic>
        <p:nvPicPr>
          <p:cNvPr id="12" name="Picture 11" descr="Logo, company name&#10;&#10;Description automatically generated">
            <a:extLst>
              <a:ext uri="{FF2B5EF4-FFF2-40B4-BE49-F238E27FC236}">
                <a16:creationId xmlns:a16="http://schemas.microsoft.com/office/drawing/2014/main" id="{740F4F63-9027-BD5E-AABC-F3E019D468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372" y="2760589"/>
            <a:ext cx="2105025" cy="1261239"/>
          </a:xfrm>
          <a:prstGeom prst="rect">
            <a:avLst/>
          </a:prstGeom>
        </p:spPr>
      </p:pic>
      <p:pic>
        <p:nvPicPr>
          <p:cNvPr id="1028" name="Picture 4">
            <a:extLst>
              <a:ext uri="{FF2B5EF4-FFF2-40B4-BE49-F238E27FC236}">
                <a16:creationId xmlns:a16="http://schemas.microsoft.com/office/drawing/2014/main" id="{0FFD3560-83D6-1659-D523-96146286C7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0415" y="2760589"/>
            <a:ext cx="1012279" cy="126206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8A6DF12A-AF26-6D6D-58FA-D7A8403D47AB}"/>
              </a:ext>
            </a:extLst>
          </p:cNvPr>
          <p:cNvSpPr/>
          <p:nvPr/>
        </p:nvSpPr>
        <p:spPr>
          <a:xfrm>
            <a:off x="643108" y="1752600"/>
            <a:ext cx="7857792"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STUDENT ORGANIZATIONS</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7278789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endParaRPr lang="en-US" dirty="0"/>
          </a:p>
        </p:txBody>
      </p:sp>
      <p:sp>
        <p:nvSpPr>
          <p:cNvPr id="15" name="AutoShape 22" descr="Image result for JESS PRYLES">
            <a:extLst>
              <a:ext uri="{FF2B5EF4-FFF2-40B4-BE49-F238E27FC236}">
                <a16:creationId xmlns:a16="http://schemas.microsoft.com/office/drawing/2014/main" id="{FB1DA73D-A34C-4990-8ECC-83BA863D89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4" descr="Image result for JESS PRYLES">
            <a:extLst>
              <a:ext uri="{FF2B5EF4-FFF2-40B4-BE49-F238E27FC236}">
                <a16:creationId xmlns:a16="http://schemas.microsoft.com/office/drawing/2014/main" id="{8BB5ABE4-1AD1-48A5-B049-8C241E9A40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13" descr="A close up of food&#10;&#10;Description automatically generated">
            <a:extLst>
              <a:ext uri="{FF2B5EF4-FFF2-40B4-BE49-F238E27FC236}">
                <a16:creationId xmlns:a16="http://schemas.microsoft.com/office/drawing/2014/main" id="{339B17C6-7E01-4961-B767-E2EC055C19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15" y="63872"/>
            <a:ext cx="8915969" cy="1700731"/>
          </a:xfrm>
        </p:spPr>
      </p:pic>
      <p:sp>
        <p:nvSpPr>
          <p:cNvPr id="3" name="Rectangle 2">
            <a:extLst>
              <a:ext uri="{FF2B5EF4-FFF2-40B4-BE49-F238E27FC236}">
                <a16:creationId xmlns:a16="http://schemas.microsoft.com/office/drawing/2014/main" id="{4ACC4F32-4D92-4B00-9525-C7F8464518A5}"/>
              </a:ext>
            </a:extLst>
          </p:cNvPr>
          <p:cNvSpPr/>
          <p:nvPr/>
        </p:nvSpPr>
        <p:spPr>
          <a:xfrm>
            <a:off x="0" y="1764603"/>
            <a:ext cx="9144000" cy="523220"/>
          </a:xfrm>
          <a:prstGeom prst="rect">
            <a:avLst/>
          </a:prstGeom>
        </p:spPr>
        <p:txBody>
          <a:bodyPr wrap="square">
            <a:spAutoFit/>
          </a:bodyPr>
          <a:lstStyle/>
          <a:p>
            <a:pPr algn="ctr"/>
            <a:r>
              <a:rPr lang="en-US" sz="2800" dirty="0">
                <a:latin typeface="Britannic Bold" panose="020B0903060703020204" pitchFamily="34" charset="0"/>
              </a:rPr>
              <a:t>CHAMPIONSHIPS (SUMMATIVE ASSESSMENT)</a:t>
            </a:r>
            <a:endParaRPr lang="en-US" sz="2800" dirty="0"/>
          </a:p>
        </p:txBody>
      </p:sp>
      <p:pic>
        <p:nvPicPr>
          <p:cNvPr id="5" name="Picture 4" descr="A screenshot of a cell phone&#10;&#10;Description automatically generated">
            <a:extLst>
              <a:ext uri="{FF2B5EF4-FFF2-40B4-BE49-F238E27FC236}">
                <a16:creationId xmlns:a16="http://schemas.microsoft.com/office/drawing/2014/main" id="{769EF452-B8CF-4425-B318-4001785E2D8C}"/>
              </a:ext>
            </a:extLst>
          </p:cNvPr>
          <p:cNvPicPr>
            <a:picLocks noChangeAspect="1"/>
          </p:cNvPicPr>
          <p:nvPr/>
        </p:nvPicPr>
        <p:blipFill rotWithShape="1">
          <a:blip r:embed="rId4">
            <a:extLst>
              <a:ext uri="{28A0092B-C50C-407E-A947-70E740481C1C}">
                <a14:useLocalDpi xmlns:a14="http://schemas.microsoft.com/office/drawing/2010/main" val="0"/>
              </a:ext>
            </a:extLst>
          </a:blip>
          <a:srcRect l="24167" r="26667"/>
          <a:stretch/>
        </p:blipFill>
        <p:spPr>
          <a:xfrm>
            <a:off x="4815831" y="2278299"/>
            <a:ext cx="3947169" cy="4515829"/>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3CA397EF-164E-4D5C-AB29-9F925D82BDF4}"/>
              </a:ext>
            </a:extLst>
          </p:cNvPr>
          <p:cNvPicPr>
            <a:picLocks noChangeAspect="1"/>
          </p:cNvPicPr>
          <p:nvPr/>
        </p:nvPicPr>
        <p:blipFill rotWithShape="1">
          <a:blip r:embed="rId5">
            <a:extLst>
              <a:ext uri="{28A0092B-C50C-407E-A947-70E740481C1C}">
                <a14:useLocalDpi xmlns:a14="http://schemas.microsoft.com/office/drawing/2010/main" val="0"/>
              </a:ext>
            </a:extLst>
          </a:blip>
          <a:srcRect l="24167" r="26667"/>
          <a:stretch/>
        </p:blipFill>
        <p:spPr>
          <a:xfrm>
            <a:off x="396231" y="2278298"/>
            <a:ext cx="3947169" cy="4515829"/>
          </a:xfrm>
          <a:prstGeom prst="rect">
            <a:avLst/>
          </a:prstGeom>
        </p:spPr>
      </p:pic>
    </p:spTree>
    <p:extLst>
      <p:ext uri="{BB962C8B-B14F-4D97-AF65-F5344CB8AC3E}">
        <p14:creationId xmlns:p14="http://schemas.microsoft.com/office/powerpoint/2010/main" val="74383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endParaRPr lang="en-US" dirty="0"/>
          </a:p>
        </p:txBody>
      </p:sp>
      <p:sp>
        <p:nvSpPr>
          <p:cNvPr id="15" name="AutoShape 22" descr="Image result for JESS PRYLES">
            <a:extLst>
              <a:ext uri="{FF2B5EF4-FFF2-40B4-BE49-F238E27FC236}">
                <a16:creationId xmlns:a16="http://schemas.microsoft.com/office/drawing/2014/main" id="{FB1DA73D-A34C-4990-8ECC-83BA863D89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4" descr="Image result for JESS PRYLES">
            <a:extLst>
              <a:ext uri="{FF2B5EF4-FFF2-40B4-BE49-F238E27FC236}">
                <a16:creationId xmlns:a16="http://schemas.microsoft.com/office/drawing/2014/main" id="{8BB5ABE4-1AD1-48A5-B049-8C241E9A40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4ACC4F32-4D92-4B00-9525-C7F8464518A5}"/>
              </a:ext>
            </a:extLst>
          </p:cNvPr>
          <p:cNvSpPr/>
          <p:nvPr/>
        </p:nvSpPr>
        <p:spPr>
          <a:xfrm>
            <a:off x="2971800" y="0"/>
            <a:ext cx="6172200" cy="1631216"/>
          </a:xfrm>
          <a:prstGeom prst="rect">
            <a:avLst/>
          </a:prstGeom>
        </p:spPr>
        <p:txBody>
          <a:bodyPr wrap="square">
            <a:spAutoFit/>
          </a:bodyPr>
          <a:lstStyle/>
          <a:p>
            <a:pPr algn="ctr"/>
            <a:r>
              <a:rPr lang="en-US" sz="7200" dirty="0">
                <a:latin typeface="Arial Black" panose="020B0A04020102020204" pitchFamily="34" charset="0"/>
              </a:rPr>
              <a:t>THE SLAB  </a:t>
            </a:r>
          </a:p>
          <a:p>
            <a:pPr algn="ctr"/>
            <a:r>
              <a:rPr lang="en-US" sz="2800" dirty="0">
                <a:latin typeface="Britannic Bold" panose="020B0903060703020204" pitchFamily="34" charset="0"/>
              </a:rPr>
              <a:t>STUDENTS LIT ABOUT BBQ!</a:t>
            </a:r>
            <a:endParaRPr lang="en-US" sz="2800" dirty="0"/>
          </a:p>
        </p:txBody>
      </p:sp>
      <p:cxnSp>
        <p:nvCxnSpPr>
          <p:cNvPr id="11" name="Straight Connector 10">
            <a:extLst>
              <a:ext uri="{FF2B5EF4-FFF2-40B4-BE49-F238E27FC236}">
                <a16:creationId xmlns:a16="http://schemas.microsoft.com/office/drawing/2014/main" id="{5F0A782B-370D-4276-B692-A6BE8AC16BE9}"/>
              </a:ext>
            </a:extLst>
          </p:cNvPr>
          <p:cNvCxnSpPr/>
          <p:nvPr/>
        </p:nvCxnSpPr>
        <p:spPr>
          <a:xfrm>
            <a:off x="3810000" y="1066800"/>
            <a:ext cx="47244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descr="A close up of a logo&#10;&#10;Description automatically generated">
            <a:extLst>
              <a:ext uri="{FF2B5EF4-FFF2-40B4-BE49-F238E27FC236}">
                <a16:creationId xmlns:a16="http://schemas.microsoft.com/office/drawing/2014/main" id="{F7B5DA32-C72F-4FC1-899E-A957BD9F4D3B}"/>
              </a:ext>
            </a:extLst>
          </p:cNvPr>
          <p:cNvPicPr>
            <a:picLocks noChangeAspect="1"/>
          </p:cNvPicPr>
          <p:nvPr/>
        </p:nvPicPr>
        <p:blipFill rotWithShape="1">
          <a:blip r:embed="rId3">
            <a:extLst>
              <a:ext uri="{28A0092B-C50C-407E-A947-70E740481C1C}">
                <a14:useLocalDpi xmlns:a14="http://schemas.microsoft.com/office/drawing/2010/main" val="0"/>
              </a:ext>
            </a:extLst>
          </a:blip>
          <a:srcRect l="20208" t="-233" r="-208" b="233"/>
          <a:stretch/>
        </p:blipFill>
        <p:spPr>
          <a:xfrm>
            <a:off x="0" y="1859817"/>
            <a:ext cx="7315200" cy="51435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B13A6A1C-984E-488B-8459-1514A8F7F407}"/>
              </a:ext>
            </a:extLst>
          </p:cNvPr>
          <p:cNvPicPr>
            <a:picLocks noChangeAspect="1"/>
          </p:cNvPicPr>
          <p:nvPr/>
        </p:nvPicPr>
        <p:blipFill rotWithShape="1">
          <a:blip r:embed="rId3">
            <a:extLst>
              <a:ext uri="{28A0092B-C50C-407E-A947-70E740481C1C}">
                <a14:useLocalDpi xmlns:a14="http://schemas.microsoft.com/office/drawing/2010/main" val="0"/>
              </a:ext>
            </a:extLst>
          </a:blip>
          <a:srcRect l="73541" t="-233" r="-208" b="233"/>
          <a:stretch/>
        </p:blipFill>
        <p:spPr>
          <a:xfrm>
            <a:off x="6781800" y="1859817"/>
            <a:ext cx="2438400" cy="5143500"/>
          </a:xfrm>
          <a:prstGeom prst="rect">
            <a:avLst/>
          </a:prstGeom>
        </p:spPr>
      </p:pic>
      <p:pic>
        <p:nvPicPr>
          <p:cNvPr id="19" name="Picture 18" descr="A group of people posing for the camera&#10;&#10;Description automatically generated">
            <a:extLst>
              <a:ext uri="{FF2B5EF4-FFF2-40B4-BE49-F238E27FC236}">
                <a16:creationId xmlns:a16="http://schemas.microsoft.com/office/drawing/2014/main" id="{0E41B9DC-5590-4695-92DE-E49B7C07A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3925" y="3974733"/>
            <a:ext cx="4267200" cy="2844800"/>
          </a:xfrm>
          <a:prstGeom prst="rect">
            <a:avLst/>
          </a:prstGeom>
        </p:spPr>
      </p:pic>
      <p:sp>
        <p:nvSpPr>
          <p:cNvPr id="20" name="TextBox 19">
            <a:extLst>
              <a:ext uri="{FF2B5EF4-FFF2-40B4-BE49-F238E27FC236}">
                <a16:creationId xmlns:a16="http://schemas.microsoft.com/office/drawing/2014/main" id="{0482EEAC-9D48-42E7-BCF5-F485F23D7828}"/>
              </a:ext>
            </a:extLst>
          </p:cNvPr>
          <p:cNvSpPr txBox="1"/>
          <p:nvPr/>
        </p:nvSpPr>
        <p:spPr>
          <a:xfrm>
            <a:off x="4648201" y="2451352"/>
            <a:ext cx="4114800" cy="1384995"/>
          </a:xfrm>
          <a:prstGeom prst="rect">
            <a:avLst/>
          </a:prstGeom>
          <a:noFill/>
        </p:spPr>
        <p:txBody>
          <a:bodyPr wrap="square" rtlCol="0">
            <a:spAutoFit/>
          </a:bodyPr>
          <a:lstStyle/>
          <a:p>
            <a:pPr algn="ctr"/>
            <a:r>
              <a:rPr lang="en-US" sz="2800" dirty="0">
                <a:solidFill>
                  <a:schemeClr val="bg1"/>
                </a:solidFill>
              </a:rPr>
              <a:t>WE LOOK FORWARD TO SEEING YOUR SCHOOL AT STATE OR NATIONALS!</a:t>
            </a:r>
          </a:p>
        </p:txBody>
      </p:sp>
      <p:pic>
        <p:nvPicPr>
          <p:cNvPr id="22" name="Picture 21" descr="A close up of a sign&#10;&#10;Description automatically generated">
            <a:extLst>
              <a:ext uri="{FF2B5EF4-FFF2-40B4-BE49-F238E27FC236}">
                <a16:creationId xmlns:a16="http://schemas.microsoft.com/office/drawing/2014/main" id="{070205FA-2957-4782-8FDD-2652483A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1084" y="3124200"/>
            <a:ext cx="750952" cy="750952"/>
          </a:xfrm>
          <a:prstGeom prst="rect">
            <a:avLst/>
          </a:prstGeom>
        </p:spPr>
      </p:pic>
      <p:pic>
        <p:nvPicPr>
          <p:cNvPr id="23" name="Picture 22" descr="A close up of a sign&#10;&#10;Description automatically generated">
            <a:extLst>
              <a:ext uri="{FF2B5EF4-FFF2-40B4-BE49-F238E27FC236}">
                <a16:creationId xmlns:a16="http://schemas.microsoft.com/office/drawing/2014/main" id="{996C983C-6391-428C-A603-EEC28E5E49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200" y="3110875"/>
            <a:ext cx="750952" cy="750952"/>
          </a:xfrm>
          <a:prstGeom prst="rect">
            <a:avLst/>
          </a:prstGeom>
        </p:spPr>
      </p:pic>
      <p:pic>
        <p:nvPicPr>
          <p:cNvPr id="25" name="Picture 24" descr="A close up of a sign&#10;&#10;Description automatically generated">
            <a:extLst>
              <a:ext uri="{FF2B5EF4-FFF2-40B4-BE49-F238E27FC236}">
                <a16:creationId xmlns:a16="http://schemas.microsoft.com/office/drawing/2014/main" id="{FE87B65D-EC06-4247-9B04-C389A26B1D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6134"/>
            <a:ext cx="3352800" cy="1885951"/>
          </a:xfrm>
          <a:prstGeom prst="rect">
            <a:avLst/>
          </a:prstGeom>
        </p:spPr>
      </p:pic>
      <p:sp>
        <p:nvSpPr>
          <p:cNvPr id="4" name="Rectangle 3">
            <a:extLst>
              <a:ext uri="{FF2B5EF4-FFF2-40B4-BE49-F238E27FC236}">
                <a16:creationId xmlns:a16="http://schemas.microsoft.com/office/drawing/2014/main" id="{F96538DF-4B0D-4536-9F00-02E34DC8D892}"/>
              </a:ext>
            </a:extLst>
          </p:cNvPr>
          <p:cNvSpPr/>
          <p:nvPr/>
        </p:nvSpPr>
        <p:spPr>
          <a:xfrm rot="20356585">
            <a:off x="2362201" y="396019"/>
            <a:ext cx="1981199" cy="400110"/>
          </a:xfrm>
          <a:prstGeom prst="rect">
            <a:avLst/>
          </a:prstGeom>
          <a:noFill/>
        </p:spPr>
        <p:txBody>
          <a:bodyPr wrap="square" lIns="91440" tIns="45720" rIns="91440" bIns="45720">
            <a:spAutoFit/>
          </a:bodyPr>
          <a:lstStyle/>
          <a:p>
            <a:pPr algn="ctr"/>
            <a:r>
              <a:rPr lang="en-US" sz="2000" b="1" dirty="0">
                <a:ln w="9525">
                  <a:solidFill>
                    <a:srgbClr val="0070C0"/>
                  </a:solidFill>
                  <a:prstDash val="solid"/>
                </a:ln>
                <a:effectLst>
                  <a:glow rad="228600">
                    <a:schemeClr val="accent1">
                      <a:satMod val="175000"/>
                      <a:alpha val="40000"/>
                    </a:schemeClr>
                  </a:glow>
                  <a:outerShdw blurRad="12700" dist="38100" dir="2700000" algn="tl" rotWithShape="0">
                    <a:schemeClr val="bg1">
                      <a:lumMod val="50000"/>
                    </a:schemeClr>
                  </a:outerShdw>
                </a:effectLst>
              </a:rPr>
              <a:t>A.K.A.</a:t>
            </a:r>
            <a:endParaRPr lang="en-US" sz="2000" b="1" cap="none" spc="0" dirty="0">
              <a:ln w="9525">
                <a:solidFill>
                  <a:srgbClr val="0070C0"/>
                </a:solidFill>
                <a:prstDash val="solid"/>
              </a:ln>
              <a:solidFill>
                <a:schemeClr val="tx1"/>
              </a:solidFill>
              <a:effectLst>
                <a:glow rad="228600">
                  <a:schemeClr val="accent1">
                    <a:satMod val="175000"/>
                    <a:alpha val="40000"/>
                  </a:schemeClr>
                </a:glow>
                <a:outerShdw blurRad="12700" dist="38100" dir="2700000" algn="tl" rotWithShape="0">
                  <a:schemeClr val="bg1">
                    <a:lumMod val="50000"/>
                  </a:schemeClr>
                </a:outerShdw>
              </a:effectLst>
            </a:endParaRPr>
          </a:p>
        </p:txBody>
      </p:sp>
      <p:sp>
        <p:nvSpPr>
          <p:cNvPr id="5" name="TextBox 4">
            <a:extLst>
              <a:ext uri="{FF2B5EF4-FFF2-40B4-BE49-F238E27FC236}">
                <a16:creationId xmlns:a16="http://schemas.microsoft.com/office/drawing/2014/main" id="{8911275E-ECB9-425B-A421-3DC95B0F2B4C}"/>
              </a:ext>
            </a:extLst>
          </p:cNvPr>
          <p:cNvSpPr txBox="1"/>
          <p:nvPr/>
        </p:nvSpPr>
        <p:spPr>
          <a:xfrm>
            <a:off x="4733925" y="1981200"/>
            <a:ext cx="4410075" cy="646331"/>
          </a:xfrm>
          <a:prstGeom prst="rect">
            <a:avLst/>
          </a:prstGeom>
          <a:noFill/>
        </p:spPr>
        <p:txBody>
          <a:bodyPr wrap="square" rtlCol="0">
            <a:spAutoFit/>
          </a:bodyPr>
          <a:lstStyle/>
          <a:p>
            <a:r>
              <a:rPr lang="en-US" sz="3600" dirty="0">
                <a:solidFill>
                  <a:srgbClr val="0070C0"/>
                </a:solidFill>
                <a:latin typeface="Arial Black" panose="020B0A04020102020204" pitchFamily="34" charset="0"/>
              </a:rPr>
              <a:t>COMPETITION</a:t>
            </a:r>
            <a:r>
              <a:rPr lang="en-US" sz="3600" dirty="0">
                <a:solidFill>
                  <a:schemeClr val="bg1"/>
                </a:solidFill>
                <a:latin typeface="Arial Black" panose="020B0A04020102020204" pitchFamily="34" charset="0"/>
              </a:rPr>
              <a:t> </a:t>
            </a:r>
          </a:p>
        </p:txBody>
      </p:sp>
      <p:sp>
        <p:nvSpPr>
          <p:cNvPr id="6" name="TextBox 5">
            <a:extLst>
              <a:ext uri="{FF2B5EF4-FFF2-40B4-BE49-F238E27FC236}">
                <a16:creationId xmlns:a16="http://schemas.microsoft.com/office/drawing/2014/main" id="{3040A43B-6E3E-4025-B581-936ADCC47DC8}"/>
              </a:ext>
            </a:extLst>
          </p:cNvPr>
          <p:cNvSpPr txBox="1"/>
          <p:nvPr/>
        </p:nvSpPr>
        <p:spPr>
          <a:xfrm rot="19669515">
            <a:off x="214842" y="3461619"/>
            <a:ext cx="1945954"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PRESENTS:</a:t>
            </a:r>
          </a:p>
        </p:txBody>
      </p:sp>
    </p:spTree>
    <p:extLst>
      <p:ext uri="{BB962C8B-B14F-4D97-AF65-F5344CB8AC3E}">
        <p14:creationId xmlns:p14="http://schemas.microsoft.com/office/powerpoint/2010/main" val="868430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endParaRPr lang="en-US" dirty="0"/>
          </a:p>
        </p:txBody>
      </p:sp>
      <p:sp>
        <p:nvSpPr>
          <p:cNvPr id="15" name="AutoShape 22" descr="Image result for JESS PRYLES">
            <a:extLst>
              <a:ext uri="{FF2B5EF4-FFF2-40B4-BE49-F238E27FC236}">
                <a16:creationId xmlns:a16="http://schemas.microsoft.com/office/drawing/2014/main" id="{FB1DA73D-A34C-4990-8ECC-83BA863D89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4" descr="Image result for JESS PRYLES">
            <a:extLst>
              <a:ext uri="{FF2B5EF4-FFF2-40B4-BE49-F238E27FC236}">
                <a16:creationId xmlns:a16="http://schemas.microsoft.com/office/drawing/2014/main" id="{8BB5ABE4-1AD1-48A5-B049-8C241E9A40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13" descr="A close up of food&#10;&#10;Description automatically generated">
            <a:extLst>
              <a:ext uri="{FF2B5EF4-FFF2-40B4-BE49-F238E27FC236}">
                <a16:creationId xmlns:a16="http://schemas.microsoft.com/office/drawing/2014/main" id="{339B17C6-7E01-4961-B767-E2EC055C19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15" y="63872"/>
            <a:ext cx="8915969" cy="1700731"/>
          </a:xfrm>
        </p:spPr>
      </p:pic>
      <p:sp>
        <p:nvSpPr>
          <p:cNvPr id="4" name="Rectangle 3">
            <a:extLst>
              <a:ext uri="{FF2B5EF4-FFF2-40B4-BE49-F238E27FC236}">
                <a16:creationId xmlns:a16="http://schemas.microsoft.com/office/drawing/2014/main" id="{959ABF4A-BA86-43AC-9C92-389C09932B25}"/>
              </a:ext>
            </a:extLst>
          </p:cNvPr>
          <p:cNvSpPr/>
          <p:nvPr/>
        </p:nvSpPr>
        <p:spPr>
          <a:xfrm>
            <a:off x="2402620" y="3832922"/>
            <a:ext cx="6627363" cy="3416320"/>
          </a:xfrm>
          <a:prstGeom prst="rect">
            <a:avLst/>
          </a:prstGeom>
        </p:spPr>
        <p:txBody>
          <a:bodyPr wrap="square">
            <a:spAutoFit/>
          </a:bodyPr>
          <a:lstStyle/>
          <a:p>
            <a:pPr>
              <a:buFont typeface="+mj-lt"/>
              <a:buAutoNum type="arabicPeriod"/>
            </a:pPr>
            <a:endParaRPr lang="en-US" sz="3600" dirty="0">
              <a:latin typeface="Roboto"/>
            </a:endParaRPr>
          </a:p>
          <a:p>
            <a:pPr>
              <a:buFont typeface="+mj-lt"/>
              <a:buAutoNum type="arabicPeriod"/>
            </a:pPr>
            <a:r>
              <a:rPr lang="en-US" sz="3600" dirty="0">
                <a:latin typeface="Roboto"/>
              </a:rPr>
              <a:t>having been ignited; burning.</a:t>
            </a:r>
          </a:p>
          <a:p>
            <a:pPr>
              <a:buFont typeface="+mj-lt"/>
              <a:buAutoNum type="arabicPeriod"/>
            </a:pPr>
            <a:endParaRPr lang="en-US" sz="3600" b="0" i="0" dirty="0">
              <a:effectLst/>
              <a:latin typeface="Roboto"/>
            </a:endParaRPr>
          </a:p>
          <a:p>
            <a:r>
              <a:rPr lang="en-US" sz="3600" dirty="0">
                <a:latin typeface="Roboto"/>
              </a:rPr>
              <a:t>2. provided with light or lighting; illuminated.</a:t>
            </a:r>
          </a:p>
          <a:p>
            <a:endParaRPr lang="en-US" dirty="0">
              <a:latin typeface="Roboto"/>
            </a:endParaRPr>
          </a:p>
          <a:p>
            <a:endParaRPr lang="en-US" b="0" i="0" dirty="0">
              <a:effectLst/>
              <a:latin typeface="Roboto"/>
            </a:endParaRPr>
          </a:p>
        </p:txBody>
      </p:sp>
      <p:pic>
        <p:nvPicPr>
          <p:cNvPr id="6" name="Picture 5">
            <a:extLst>
              <a:ext uri="{FF2B5EF4-FFF2-40B4-BE49-F238E27FC236}">
                <a16:creationId xmlns:a16="http://schemas.microsoft.com/office/drawing/2014/main" id="{225E9D65-B416-49A4-AE5E-49731DE2843A}"/>
              </a:ext>
            </a:extLst>
          </p:cNvPr>
          <p:cNvPicPr>
            <a:picLocks noChangeAspect="1"/>
          </p:cNvPicPr>
          <p:nvPr/>
        </p:nvPicPr>
        <p:blipFill rotWithShape="1">
          <a:blip r:embed="rId4"/>
          <a:srcRect l="32500" t="24815" r="18333" b="57407"/>
          <a:stretch/>
        </p:blipFill>
        <p:spPr>
          <a:xfrm>
            <a:off x="279400" y="2095500"/>
            <a:ext cx="8750584" cy="1779780"/>
          </a:xfrm>
          <a:prstGeom prst="rect">
            <a:avLst/>
          </a:prstGeom>
        </p:spPr>
      </p:pic>
      <p:pic>
        <p:nvPicPr>
          <p:cNvPr id="1026" name="Picture 2" descr="L I T Life + Yoga">
            <a:extLst>
              <a:ext uri="{FF2B5EF4-FFF2-40B4-BE49-F238E27FC236}">
                <a16:creationId xmlns:a16="http://schemas.microsoft.com/office/drawing/2014/main" id="{FD3C0A15-B8CC-476D-B3EB-8FDC6F86E6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0310" b="23176"/>
          <a:stretch/>
        </p:blipFill>
        <p:spPr bwMode="auto">
          <a:xfrm rot="19144003">
            <a:off x="134338" y="4678213"/>
            <a:ext cx="2676949" cy="10611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light&#10;&#10;Description automatically generated">
            <a:extLst>
              <a:ext uri="{FF2B5EF4-FFF2-40B4-BE49-F238E27FC236}">
                <a16:creationId xmlns:a16="http://schemas.microsoft.com/office/drawing/2014/main" id="{E28A4121-E33C-4836-894E-B34CEA6E729F}"/>
              </a:ext>
            </a:extLst>
          </p:cNvPr>
          <p:cNvPicPr>
            <a:picLocks noChangeAspect="1"/>
          </p:cNvPicPr>
          <p:nvPr/>
        </p:nvPicPr>
        <p:blipFill rotWithShape="1">
          <a:blip r:embed="rId6">
            <a:extLst>
              <a:ext uri="{28A0092B-C50C-407E-A947-70E740481C1C}">
                <a14:useLocalDpi xmlns:a14="http://schemas.microsoft.com/office/drawing/2010/main" val="0"/>
              </a:ext>
            </a:extLst>
          </a:blip>
          <a:srcRect l="4725" t="33520" r="69823" b="34425"/>
          <a:stretch/>
        </p:blipFill>
        <p:spPr>
          <a:xfrm rot="19199673">
            <a:off x="391342" y="4018664"/>
            <a:ext cx="830231" cy="1045597"/>
          </a:xfrm>
          <a:prstGeom prst="rect">
            <a:avLst/>
          </a:prstGeom>
        </p:spPr>
      </p:pic>
      <p:sp>
        <p:nvSpPr>
          <p:cNvPr id="10" name="TextBox 9">
            <a:extLst>
              <a:ext uri="{FF2B5EF4-FFF2-40B4-BE49-F238E27FC236}">
                <a16:creationId xmlns:a16="http://schemas.microsoft.com/office/drawing/2014/main" id="{3EFE2E50-EB24-4448-8952-0217733E0D05}"/>
              </a:ext>
            </a:extLst>
          </p:cNvPr>
          <p:cNvSpPr txBox="1"/>
          <p:nvPr/>
        </p:nvSpPr>
        <p:spPr>
          <a:xfrm rot="19030977">
            <a:off x="-878154" y="4505481"/>
            <a:ext cx="4667392" cy="1569660"/>
          </a:xfrm>
          <a:prstGeom prst="rect">
            <a:avLst/>
          </a:prstGeom>
          <a:noFill/>
        </p:spPr>
        <p:txBody>
          <a:bodyPr wrap="square" rtlCol="0">
            <a:spAutoFit/>
          </a:bodyPr>
          <a:lstStyle/>
          <a:p>
            <a:r>
              <a:rPr lang="en-US" dirty="0"/>
              <a:t>	</a:t>
            </a:r>
            <a:r>
              <a:rPr lang="en-US" sz="9600" b="1" dirty="0">
                <a:latin typeface="Arial Black" panose="020B0A04020102020204" pitchFamily="34" charset="0"/>
              </a:rPr>
              <a:t>L I </a:t>
            </a:r>
          </a:p>
        </p:txBody>
      </p:sp>
      <p:sp>
        <p:nvSpPr>
          <p:cNvPr id="11" name="TextBox 10">
            <a:extLst>
              <a:ext uri="{FF2B5EF4-FFF2-40B4-BE49-F238E27FC236}">
                <a16:creationId xmlns:a16="http://schemas.microsoft.com/office/drawing/2014/main" id="{E82AB46C-AE32-46AE-A86F-2235ED8E6E97}"/>
              </a:ext>
            </a:extLst>
          </p:cNvPr>
          <p:cNvSpPr txBox="1"/>
          <p:nvPr/>
        </p:nvSpPr>
        <p:spPr>
          <a:xfrm rot="19146195">
            <a:off x="1673738" y="3842400"/>
            <a:ext cx="1150795" cy="1446550"/>
          </a:xfrm>
          <a:prstGeom prst="rect">
            <a:avLst/>
          </a:prstGeom>
          <a:noFill/>
        </p:spPr>
        <p:txBody>
          <a:bodyPr wrap="square" rtlCol="0">
            <a:spAutoFit/>
          </a:bodyPr>
          <a:lstStyle/>
          <a:p>
            <a:r>
              <a:rPr lang="en-US" sz="8800" dirty="0">
                <a:latin typeface="Arial Black" panose="020B0A04020102020204" pitchFamily="34" charset="0"/>
              </a:rPr>
              <a:t>T</a:t>
            </a:r>
          </a:p>
        </p:txBody>
      </p:sp>
      <p:pic>
        <p:nvPicPr>
          <p:cNvPr id="1030" name="Picture 6" descr="Professor Charlotte Brewer | University of Oxford">
            <a:extLst>
              <a:ext uri="{FF2B5EF4-FFF2-40B4-BE49-F238E27FC236}">
                <a16:creationId xmlns:a16="http://schemas.microsoft.com/office/drawing/2014/main" id="{7EBF2D87-F13F-4686-8BEB-7FAE420EBB8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5252" b="12080"/>
          <a:stretch/>
        </p:blipFill>
        <p:spPr bwMode="auto">
          <a:xfrm>
            <a:off x="2594315" y="3974402"/>
            <a:ext cx="2048579" cy="370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557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5583-0AC2-9E1A-3EE4-EEC5B164DB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A71EE9-1AEF-3D00-F2AD-71E0CC389F20}"/>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1A94DE7C-D3FA-B6A9-C136-DE6531F3704A}"/>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A5697B9-9037-20A0-B285-E2CD60497B89}"/>
              </a:ext>
            </a:extLst>
          </p:cNvPr>
          <p:cNvPicPr>
            <a:picLocks noChangeAspect="1"/>
          </p:cNvPicPr>
          <p:nvPr/>
        </p:nvPicPr>
        <p:blipFill rotWithShape="1">
          <a:blip r:embed="rId2"/>
          <a:srcRect l="29167" t="29259" r="6666" b="2593"/>
          <a:stretch/>
        </p:blipFill>
        <p:spPr>
          <a:xfrm>
            <a:off x="0" y="0"/>
            <a:ext cx="9183757" cy="5486400"/>
          </a:xfrm>
          <a:prstGeom prst="rect">
            <a:avLst/>
          </a:prstGeom>
        </p:spPr>
      </p:pic>
      <p:pic>
        <p:nvPicPr>
          <p:cNvPr id="8" name="Picture 7">
            <a:extLst>
              <a:ext uri="{FF2B5EF4-FFF2-40B4-BE49-F238E27FC236}">
                <a16:creationId xmlns:a16="http://schemas.microsoft.com/office/drawing/2014/main" id="{38D7FF47-5E40-D8A8-A39D-756961484AB4}"/>
              </a:ext>
            </a:extLst>
          </p:cNvPr>
          <p:cNvPicPr>
            <a:picLocks noChangeAspect="1"/>
          </p:cNvPicPr>
          <p:nvPr/>
        </p:nvPicPr>
        <p:blipFill rotWithShape="1">
          <a:blip r:embed="rId3"/>
          <a:srcRect l="37923" t="49749" r="47585" b="34985"/>
          <a:stretch/>
        </p:blipFill>
        <p:spPr>
          <a:xfrm>
            <a:off x="2362200" y="4787757"/>
            <a:ext cx="3493535" cy="2070243"/>
          </a:xfrm>
          <a:prstGeom prst="rect">
            <a:avLst/>
          </a:prstGeom>
        </p:spPr>
      </p:pic>
      <p:pic>
        <p:nvPicPr>
          <p:cNvPr id="5" name="Picture 4">
            <a:extLst>
              <a:ext uri="{FF2B5EF4-FFF2-40B4-BE49-F238E27FC236}">
                <a16:creationId xmlns:a16="http://schemas.microsoft.com/office/drawing/2014/main" id="{78210E22-A7B5-72A8-82C3-07AE1C3E02B3}"/>
              </a:ext>
            </a:extLst>
          </p:cNvPr>
          <p:cNvPicPr>
            <a:picLocks noChangeAspect="1"/>
          </p:cNvPicPr>
          <p:nvPr/>
        </p:nvPicPr>
        <p:blipFill rotWithShape="1">
          <a:blip r:embed="rId2"/>
          <a:srcRect l="33103" t="63332" r="63912" b="30168"/>
          <a:stretch/>
        </p:blipFill>
        <p:spPr>
          <a:xfrm>
            <a:off x="838200" y="2753360"/>
            <a:ext cx="3352800" cy="523240"/>
          </a:xfrm>
          <a:prstGeom prst="rect">
            <a:avLst/>
          </a:prstGeom>
        </p:spPr>
      </p:pic>
      <p:sp>
        <p:nvSpPr>
          <p:cNvPr id="7" name="Rectangle 6">
            <a:extLst>
              <a:ext uri="{FF2B5EF4-FFF2-40B4-BE49-F238E27FC236}">
                <a16:creationId xmlns:a16="http://schemas.microsoft.com/office/drawing/2014/main" id="{1178F8CD-EF0B-FC27-4DE7-419612969854}"/>
              </a:ext>
            </a:extLst>
          </p:cNvPr>
          <p:cNvSpPr/>
          <p:nvPr/>
        </p:nvSpPr>
        <p:spPr>
          <a:xfrm>
            <a:off x="2362200" y="3548205"/>
            <a:ext cx="3886200" cy="9475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March 12-14, 20Tan-Tar-A Resort &amp; Conference Center Osage Beach, Missouri</a:t>
            </a:r>
          </a:p>
        </p:txBody>
      </p:sp>
      <p:sp>
        <p:nvSpPr>
          <p:cNvPr id="9" name="Rectangle 8">
            <a:extLst>
              <a:ext uri="{FF2B5EF4-FFF2-40B4-BE49-F238E27FC236}">
                <a16:creationId xmlns:a16="http://schemas.microsoft.com/office/drawing/2014/main" id="{3CE9722A-0728-4867-BD04-8CD8797AB2D4}"/>
              </a:ext>
            </a:extLst>
          </p:cNvPr>
          <p:cNvSpPr/>
          <p:nvPr/>
        </p:nvSpPr>
        <p:spPr>
          <a:xfrm>
            <a:off x="5855734" y="4500561"/>
            <a:ext cx="2792965" cy="9475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16E2AF9-B2BF-EF69-6041-4E2FF91B3C01}"/>
              </a:ext>
            </a:extLst>
          </p:cNvPr>
          <p:cNvSpPr txBox="1"/>
          <p:nvPr/>
        </p:nvSpPr>
        <p:spPr>
          <a:xfrm>
            <a:off x="781878" y="3606279"/>
            <a:ext cx="7620000" cy="769441"/>
          </a:xfrm>
          <a:prstGeom prst="rect">
            <a:avLst/>
          </a:prstGeom>
          <a:noFill/>
        </p:spPr>
        <p:txBody>
          <a:bodyPr wrap="square">
            <a:spAutoFit/>
          </a:bodyPr>
          <a:lstStyle/>
          <a:p>
            <a:pPr algn="ctr"/>
            <a:r>
              <a:rPr lang="en-US" sz="4400" b="1" dirty="0">
                <a:solidFill>
                  <a:schemeClr val="bg1"/>
                </a:solidFill>
              </a:rPr>
              <a:t>HAPPY 60</a:t>
            </a:r>
            <a:r>
              <a:rPr lang="en-US" sz="4400" b="1" baseline="30000" dirty="0">
                <a:solidFill>
                  <a:schemeClr val="bg1"/>
                </a:solidFill>
              </a:rPr>
              <a:t>th</a:t>
            </a:r>
            <a:r>
              <a:rPr lang="en-US" sz="4400" b="1" dirty="0">
                <a:solidFill>
                  <a:schemeClr val="bg1"/>
                </a:solidFill>
              </a:rPr>
              <a:t> birthday FSTAT!</a:t>
            </a:r>
          </a:p>
        </p:txBody>
      </p:sp>
      <p:pic>
        <p:nvPicPr>
          <p:cNvPr id="11" name="Picture 10">
            <a:extLst>
              <a:ext uri="{FF2B5EF4-FFF2-40B4-BE49-F238E27FC236}">
                <a16:creationId xmlns:a16="http://schemas.microsoft.com/office/drawing/2014/main" id="{A1F4CF48-1DD8-3DAE-B612-A8610A2414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6619" y="4662665"/>
            <a:ext cx="3101935" cy="2255375"/>
          </a:xfrm>
          <a:prstGeom prst="rect">
            <a:avLst/>
          </a:prstGeom>
        </p:spPr>
      </p:pic>
      <p:sp>
        <p:nvSpPr>
          <p:cNvPr id="13" name="Rectangle 12">
            <a:extLst>
              <a:ext uri="{FF2B5EF4-FFF2-40B4-BE49-F238E27FC236}">
                <a16:creationId xmlns:a16="http://schemas.microsoft.com/office/drawing/2014/main" id="{D14F9BDC-119A-1E6E-14D3-C88E79D03C29}"/>
              </a:ext>
            </a:extLst>
          </p:cNvPr>
          <p:cNvSpPr/>
          <p:nvPr/>
        </p:nvSpPr>
        <p:spPr>
          <a:xfrm>
            <a:off x="1219200" y="457200"/>
            <a:ext cx="3886200" cy="2024555"/>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B798074-2461-A749-7093-259185E8F4F4}"/>
              </a:ext>
            </a:extLst>
          </p:cNvPr>
          <p:cNvSpPr/>
          <p:nvPr/>
        </p:nvSpPr>
        <p:spPr>
          <a:xfrm>
            <a:off x="5181600" y="737667"/>
            <a:ext cx="3733800" cy="280577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1773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endParaRPr lang="en-US" dirty="0"/>
          </a:p>
        </p:txBody>
      </p:sp>
      <p:sp>
        <p:nvSpPr>
          <p:cNvPr id="15" name="AutoShape 22" descr="Image result for JESS PRYLES">
            <a:extLst>
              <a:ext uri="{FF2B5EF4-FFF2-40B4-BE49-F238E27FC236}">
                <a16:creationId xmlns:a16="http://schemas.microsoft.com/office/drawing/2014/main" id="{FB1DA73D-A34C-4990-8ECC-83BA863D89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4" descr="Image result for JESS PRYLES">
            <a:extLst>
              <a:ext uri="{FF2B5EF4-FFF2-40B4-BE49-F238E27FC236}">
                <a16:creationId xmlns:a16="http://schemas.microsoft.com/office/drawing/2014/main" id="{8BB5ABE4-1AD1-48A5-B049-8C241E9A40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13" descr="A close up of food&#10;&#10;Description automatically generated">
            <a:extLst>
              <a:ext uri="{FF2B5EF4-FFF2-40B4-BE49-F238E27FC236}">
                <a16:creationId xmlns:a16="http://schemas.microsoft.com/office/drawing/2014/main" id="{339B17C6-7E01-4961-B767-E2EC055C19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15" y="63872"/>
            <a:ext cx="8915969" cy="1700731"/>
          </a:xfrm>
        </p:spPr>
      </p:pic>
      <p:sp>
        <p:nvSpPr>
          <p:cNvPr id="3" name="Rectangle 2">
            <a:extLst>
              <a:ext uri="{FF2B5EF4-FFF2-40B4-BE49-F238E27FC236}">
                <a16:creationId xmlns:a16="http://schemas.microsoft.com/office/drawing/2014/main" id="{4ACC4F32-4D92-4B00-9525-C7F8464518A5}"/>
              </a:ext>
            </a:extLst>
          </p:cNvPr>
          <p:cNvSpPr/>
          <p:nvPr/>
        </p:nvSpPr>
        <p:spPr>
          <a:xfrm>
            <a:off x="0" y="1764603"/>
            <a:ext cx="9144000" cy="523220"/>
          </a:xfrm>
          <a:prstGeom prst="rect">
            <a:avLst/>
          </a:prstGeom>
        </p:spPr>
        <p:txBody>
          <a:bodyPr wrap="square">
            <a:spAutoFit/>
          </a:bodyPr>
          <a:lstStyle/>
          <a:p>
            <a:pPr algn="ctr"/>
            <a:r>
              <a:rPr lang="en-US" sz="2800" dirty="0">
                <a:latin typeface="Britannic Bold" panose="020B0903060703020204" pitchFamily="34" charset="0"/>
              </a:rPr>
              <a:t>STATE ASSOCIATION AND ACHIEVMENT PATCHES</a:t>
            </a:r>
            <a:endParaRPr lang="en-US" sz="2800" dirty="0"/>
          </a:p>
        </p:txBody>
      </p:sp>
      <p:sp>
        <p:nvSpPr>
          <p:cNvPr id="7" name="TextBox 6">
            <a:extLst>
              <a:ext uri="{FF2B5EF4-FFF2-40B4-BE49-F238E27FC236}">
                <a16:creationId xmlns:a16="http://schemas.microsoft.com/office/drawing/2014/main" id="{585ECC24-8424-4122-80D5-082C76EA2169}"/>
              </a:ext>
            </a:extLst>
          </p:cNvPr>
          <p:cNvSpPr txBox="1"/>
          <p:nvPr/>
        </p:nvSpPr>
        <p:spPr>
          <a:xfrm>
            <a:off x="1676400" y="5715028"/>
            <a:ext cx="2028825" cy="646331"/>
          </a:xfrm>
          <a:prstGeom prst="rect">
            <a:avLst/>
          </a:prstGeom>
          <a:noFill/>
        </p:spPr>
        <p:txBody>
          <a:bodyPr wrap="square" rtlCol="0">
            <a:spAutoFit/>
          </a:bodyPr>
          <a:lstStyle/>
          <a:p>
            <a:r>
              <a:rPr lang="en-US" sz="3600" b="1" dirty="0">
                <a:solidFill>
                  <a:schemeClr val="bg1"/>
                </a:solidFill>
              </a:rPr>
              <a:t>Missouri</a:t>
            </a:r>
          </a:p>
        </p:txBody>
      </p:sp>
      <p:pic>
        <p:nvPicPr>
          <p:cNvPr id="17" name="Picture 16" descr="A screenshot of a social media post&#10;&#10;Description automatically generated">
            <a:extLst>
              <a:ext uri="{FF2B5EF4-FFF2-40B4-BE49-F238E27FC236}">
                <a16:creationId xmlns:a16="http://schemas.microsoft.com/office/drawing/2014/main" id="{1F3EECE9-B8F5-4650-8F54-DC1A825F8EF1}"/>
              </a:ext>
            </a:extLst>
          </p:cNvPr>
          <p:cNvPicPr>
            <a:picLocks noChangeAspect="1"/>
          </p:cNvPicPr>
          <p:nvPr/>
        </p:nvPicPr>
        <p:blipFill rotWithShape="1">
          <a:blip r:embed="rId4">
            <a:extLst>
              <a:ext uri="{28A0092B-C50C-407E-A947-70E740481C1C}">
                <a14:useLocalDpi xmlns:a14="http://schemas.microsoft.com/office/drawing/2010/main" val="0"/>
              </a:ext>
            </a:extLst>
          </a:blip>
          <a:srcRect l="26993" t="17778" r="26993" b="58889"/>
          <a:stretch/>
        </p:blipFill>
        <p:spPr>
          <a:xfrm>
            <a:off x="303242" y="2400139"/>
            <a:ext cx="3048000" cy="2000250"/>
          </a:xfrm>
          <a:prstGeom prst="rect">
            <a:avLst/>
          </a:prstGeom>
        </p:spPr>
      </p:pic>
      <p:pic>
        <p:nvPicPr>
          <p:cNvPr id="19" name="Picture 18" descr="A close up of a sign&#10;&#10;Description automatically generated">
            <a:extLst>
              <a:ext uri="{FF2B5EF4-FFF2-40B4-BE49-F238E27FC236}">
                <a16:creationId xmlns:a16="http://schemas.microsoft.com/office/drawing/2014/main" id="{8C71D4C0-EAE8-423D-95C4-2E27505A94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1184" y="1642487"/>
            <a:ext cx="4736892" cy="3351473"/>
          </a:xfrm>
          <a:prstGeom prst="rect">
            <a:avLst/>
          </a:prstGeom>
        </p:spPr>
      </p:pic>
      <p:pic>
        <p:nvPicPr>
          <p:cNvPr id="21" name="Picture 20" descr="A close up of a sign&#10;&#10;Description automatically generated">
            <a:extLst>
              <a:ext uri="{FF2B5EF4-FFF2-40B4-BE49-F238E27FC236}">
                <a16:creationId xmlns:a16="http://schemas.microsoft.com/office/drawing/2014/main" id="{6C196B20-81E2-4C0E-9B85-21E3C8F81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7809" y="3935255"/>
            <a:ext cx="4736892" cy="3351473"/>
          </a:xfrm>
          <a:prstGeom prst="rect">
            <a:avLst/>
          </a:prstGeom>
        </p:spPr>
      </p:pic>
      <p:pic>
        <p:nvPicPr>
          <p:cNvPr id="23" name="Picture 22" descr="A close up of a sign&#10;&#10;Description automatically generated">
            <a:extLst>
              <a:ext uri="{FF2B5EF4-FFF2-40B4-BE49-F238E27FC236}">
                <a16:creationId xmlns:a16="http://schemas.microsoft.com/office/drawing/2014/main" id="{2C67897E-A48B-4B74-95E2-B52DE6721B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0387" y="1600864"/>
            <a:ext cx="4736892" cy="3351472"/>
          </a:xfrm>
          <a:prstGeom prst="rect">
            <a:avLst/>
          </a:prstGeom>
        </p:spPr>
      </p:pic>
      <p:pic>
        <p:nvPicPr>
          <p:cNvPr id="25" name="Picture 24" descr="A close up of a sign&#10;&#10;Description automatically generated">
            <a:extLst>
              <a:ext uri="{FF2B5EF4-FFF2-40B4-BE49-F238E27FC236}">
                <a16:creationId xmlns:a16="http://schemas.microsoft.com/office/drawing/2014/main" id="{94DBE1FB-115E-444B-BA4B-AE58BAE811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698" y="3640562"/>
            <a:ext cx="5218196" cy="3692007"/>
          </a:xfrm>
          <a:prstGeom prst="rect">
            <a:avLst/>
          </a:prstGeom>
        </p:spPr>
      </p:pic>
      <p:pic>
        <p:nvPicPr>
          <p:cNvPr id="27" name="Picture 26" descr="A close up of a sign&#10;&#10;Description automatically generated">
            <a:extLst>
              <a:ext uri="{FF2B5EF4-FFF2-40B4-BE49-F238E27FC236}">
                <a16:creationId xmlns:a16="http://schemas.microsoft.com/office/drawing/2014/main" id="{FF981403-0F3F-4F2C-976A-194B26AC845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0857" y="3805306"/>
            <a:ext cx="4955952" cy="3506463"/>
          </a:xfrm>
          <a:prstGeom prst="rect">
            <a:avLst/>
          </a:prstGeom>
        </p:spPr>
      </p:pic>
    </p:spTree>
    <p:extLst>
      <p:ext uri="{BB962C8B-B14F-4D97-AF65-F5344CB8AC3E}">
        <p14:creationId xmlns:p14="http://schemas.microsoft.com/office/powerpoint/2010/main" val="20993627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83B54-AA91-4D72-A263-F339B4668432}"/>
              </a:ext>
            </a:extLst>
          </p:cNvPr>
          <p:cNvSpPr>
            <a:spLocks noGrp="1"/>
          </p:cNvSpPr>
          <p:nvPr>
            <p:ph type="title"/>
          </p:nvPr>
        </p:nvSpPr>
        <p:spPr/>
        <p:txBody>
          <a:bodyPr>
            <a:normAutofit fontScale="90000"/>
          </a:bodyPr>
          <a:lstStyle/>
          <a:p>
            <a:r>
              <a:rPr lang="en-US" dirty="0"/>
              <a:t>CAN YOU LETTER IN BBQ? YES</a:t>
            </a:r>
            <a:br>
              <a:rPr lang="en-US" dirty="0"/>
            </a:br>
            <a:r>
              <a:rPr lang="en-US" dirty="0"/>
              <a:t>VARSITY LETTER JACKETS</a:t>
            </a:r>
          </a:p>
        </p:txBody>
      </p:sp>
      <p:pic>
        <p:nvPicPr>
          <p:cNvPr id="4" name="Content Placeholder 3" descr="A picture containing shirt, man&#10;&#10;Description automatically generated">
            <a:extLst>
              <a:ext uri="{FF2B5EF4-FFF2-40B4-BE49-F238E27FC236}">
                <a16:creationId xmlns:a16="http://schemas.microsoft.com/office/drawing/2014/main" id="{6635DA90-C13E-4821-970F-C50399793A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719532"/>
            <a:ext cx="8534400" cy="4800600"/>
          </a:xfrm>
        </p:spPr>
      </p:pic>
    </p:spTree>
    <p:extLst>
      <p:ext uri="{BB962C8B-B14F-4D97-AF65-F5344CB8AC3E}">
        <p14:creationId xmlns:p14="http://schemas.microsoft.com/office/powerpoint/2010/main" val="2070551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endParaRPr lang="en-US" dirty="0"/>
          </a:p>
        </p:txBody>
      </p:sp>
      <p:sp>
        <p:nvSpPr>
          <p:cNvPr id="15" name="AutoShape 22" descr="Image result for JESS PRYLES">
            <a:extLst>
              <a:ext uri="{FF2B5EF4-FFF2-40B4-BE49-F238E27FC236}">
                <a16:creationId xmlns:a16="http://schemas.microsoft.com/office/drawing/2014/main" id="{FB1DA73D-A34C-4990-8ECC-83BA863D89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4" descr="Image result for JESS PRYLES">
            <a:extLst>
              <a:ext uri="{FF2B5EF4-FFF2-40B4-BE49-F238E27FC236}">
                <a16:creationId xmlns:a16="http://schemas.microsoft.com/office/drawing/2014/main" id="{8BB5ABE4-1AD1-48A5-B049-8C241E9A40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13" descr="A close up of food&#10;&#10;Description automatically generated">
            <a:extLst>
              <a:ext uri="{FF2B5EF4-FFF2-40B4-BE49-F238E27FC236}">
                <a16:creationId xmlns:a16="http://schemas.microsoft.com/office/drawing/2014/main" id="{339B17C6-7E01-4961-B767-E2EC055C19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15" y="63872"/>
            <a:ext cx="8915969" cy="1700731"/>
          </a:xfrm>
        </p:spPr>
      </p:pic>
      <p:sp>
        <p:nvSpPr>
          <p:cNvPr id="3" name="Rectangle 2">
            <a:extLst>
              <a:ext uri="{FF2B5EF4-FFF2-40B4-BE49-F238E27FC236}">
                <a16:creationId xmlns:a16="http://schemas.microsoft.com/office/drawing/2014/main" id="{4ACC4F32-4D92-4B00-9525-C7F8464518A5}"/>
              </a:ext>
            </a:extLst>
          </p:cNvPr>
          <p:cNvSpPr/>
          <p:nvPr/>
        </p:nvSpPr>
        <p:spPr>
          <a:xfrm>
            <a:off x="0" y="1764603"/>
            <a:ext cx="9144000" cy="523220"/>
          </a:xfrm>
          <a:prstGeom prst="rect">
            <a:avLst/>
          </a:prstGeom>
        </p:spPr>
        <p:txBody>
          <a:bodyPr wrap="square">
            <a:spAutoFit/>
          </a:bodyPr>
          <a:lstStyle/>
          <a:p>
            <a:pPr algn="ctr"/>
            <a:r>
              <a:rPr lang="en-US" sz="2800" dirty="0">
                <a:latin typeface="Britannic Bold" panose="020B0903060703020204" pitchFamily="34" charset="0"/>
              </a:rPr>
              <a:t>COOK OFF REGIONS</a:t>
            </a:r>
            <a:endParaRPr lang="en-US" sz="2800" dirty="0"/>
          </a:p>
        </p:txBody>
      </p:sp>
      <p:pic>
        <p:nvPicPr>
          <p:cNvPr id="7" name="Picture 6" descr="A close up of a map&#10;&#10;Description automatically generated">
            <a:extLst>
              <a:ext uri="{FF2B5EF4-FFF2-40B4-BE49-F238E27FC236}">
                <a16:creationId xmlns:a16="http://schemas.microsoft.com/office/drawing/2014/main" id="{2ECA98CA-E995-4292-BCD4-C20780AB8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00" y="2287823"/>
            <a:ext cx="7696200" cy="4329113"/>
          </a:xfrm>
          <a:prstGeom prst="rect">
            <a:avLst/>
          </a:prstGeom>
        </p:spPr>
      </p:pic>
    </p:spTree>
    <p:extLst>
      <p:ext uri="{BB962C8B-B14F-4D97-AF65-F5344CB8AC3E}">
        <p14:creationId xmlns:p14="http://schemas.microsoft.com/office/powerpoint/2010/main" val="17205784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r>
              <a:rPr lang="en-US" dirty="0"/>
              <a:t>HOW? What is a High School BBQ Club?</a:t>
            </a:r>
          </a:p>
        </p:txBody>
      </p:sp>
      <p:sp>
        <p:nvSpPr>
          <p:cNvPr id="5" name="Rectangle 4">
            <a:extLst>
              <a:ext uri="{FF2B5EF4-FFF2-40B4-BE49-F238E27FC236}">
                <a16:creationId xmlns:a16="http://schemas.microsoft.com/office/drawing/2014/main" id="{A4738A25-FAE9-4A18-860E-28125FDD99ED}"/>
              </a:ext>
            </a:extLst>
          </p:cNvPr>
          <p:cNvSpPr/>
          <p:nvPr/>
        </p:nvSpPr>
        <p:spPr>
          <a:xfrm>
            <a:off x="7778" y="1582340"/>
            <a:ext cx="5249155" cy="1323439"/>
          </a:xfrm>
          <a:prstGeom prst="rect">
            <a:avLst/>
          </a:prstGeom>
        </p:spPr>
        <p:txBody>
          <a:bodyPr wrap="square">
            <a:spAutoFit/>
          </a:bodyPr>
          <a:lstStyle/>
          <a:p>
            <a:endParaRPr lang="en-US" sz="2000" dirty="0"/>
          </a:p>
          <a:p>
            <a:endParaRPr lang="en-US" sz="2000" dirty="0"/>
          </a:p>
          <a:p>
            <a:endParaRPr lang="en-US" sz="2000" dirty="0"/>
          </a:p>
          <a:p>
            <a:pPr algn="ctr"/>
            <a:r>
              <a:rPr lang="en-US" sz="2000" dirty="0"/>
              <a:t>-</a:t>
            </a:r>
          </a:p>
        </p:txBody>
      </p:sp>
      <p:sp>
        <p:nvSpPr>
          <p:cNvPr id="9" name="Content Placeholder 8">
            <a:extLst>
              <a:ext uri="{FF2B5EF4-FFF2-40B4-BE49-F238E27FC236}">
                <a16:creationId xmlns:a16="http://schemas.microsoft.com/office/drawing/2014/main" id="{2FB3E4D6-A05A-4881-9975-34E222FAE589}"/>
              </a:ext>
            </a:extLst>
          </p:cNvPr>
          <p:cNvSpPr>
            <a:spLocks noGrp="1"/>
          </p:cNvSpPr>
          <p:nvPr>
            <p:ph idx="1"/>
          </p:nvPr>
        </p:nvSpPr>
        <p:spPr>
          <a:xfrm>
            <a:off x="152400" y="2489833"/>
            <a:ext cx="6172200" cy="4368167"/>
          </a:xfrm>
        </p:spPr>
        <p:txBody>
          <a:bodyPr>
            <a:normAutofit fontScale="92500"/>
          </a:bodyPr>
          <a:lstStyle/>
          <a:p>
            <a:pPr marL="0" indent="0">
              <a:buNone/>
            </a:pPr>
            <a:r>
              <a:rPr lang="en-US" dirty="0"/>
              <a:t>A High School BBQ Club is a group of young people dedicated to learning how to become better Americans and cookers through the art of </a:t>
            </a:r>
            <a:r>
              <a:rPr lang="en-US" dirty="0" err="1"/>
              <a:t>bbq</a:t>
            </a:r>
            <a:r>
              <a:rPr lang="en-US" dirty="0"/>
              <a:t> while inspiring fellowship, service, competition, teamwork, camaraderie, learning, hard work, research, practice, dedication, networking, public speaking, and American GRIT.</a:t>
            </a:r>
          </a:p>
        </p:txBody>
      </p:sp>
      <p:pic>
        <p:nvPicPr>
          <p:cNvPr id="8" name="Picture 7">
            <a:extLst>
              <a:ext uri="{FF2B5EF4-FFF2-40B4-BE49-F238E27FC236}">
                <a16:creationId xmlns:a16="http://schemas.microsoft.com/office/drawing/2014/main" id="{9B0AD4CC-4769-4B38-A3D8-62D4502A50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9200" y="2514600"/>
            <a:ext cx="2692400" cy="4038600"/>
          </a:xfrm>
          <a:prstGeom prst="rect">
            <a:avLst/>
          </a:prstGeom>
        </p:spPr>
      </p:pic>
      <p:pic>
        <p:nvPicPr>
          <p:cNvPr id="6" name="Content Placeholder 13" descr="A close up of food&#10;&#10;Description automatically generated">
            <a:extLst>
              <a:ext uri="{FF2B5EF4-FFF2-40B4-BE49-F238E27FC236}">
                <a16:creationId xmlns:a16="http://schemas.microsoft.com/office/drawing/2014/main" id="{530A5C35-B47B-4426-809B-69F4817C5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15" y="63872"/>
            <a:ext cx="8915969" cy="1700731"/>
          </a:xfrm>
          <a:prstGeom prst="rect">
            <a:avLst/>
          </a:prstGeom>
        </p:spPr>
      </p:pic>
    </p:spTree>
    <p:extLst>
      <p:ext uri="{BB962C8B-B14F-4D97-AF65-F5344CB8AC3E}">
        <p14:creationId xmlns:p14="http://schemas.microsoft.com/office/powerpoint/2010/main" val="3099501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r>
              <a:rPr lang="en-US" dirty="0"/>
              <a:t>What is a High School BBQ Team?</a:t>
            </a:r>
          </a:p>
        </p:txBody>
      </p:sp>
      <p:sp>
        <p:nvSpPr>
          <p:cNvPr id="5" name="Rectangle 4">
            <a:extLst>
              <a:ext uri="{FF2B5EF4-FFF2-40B4-BE49-F238E27FC236}">
                <a16:creationId xmlns:a16="http://schemas.microsoft.com/office/drawing/2014/main" id="{A4738A25-FAE9-4A18-860E-28125FDD99ED}"/>
              </a:ext>
            </a:extLst>
          </p:cNvPr>
          <p:cNvSpPr/>
          <p:nvPr/>
        </p:nvSpPr>
        <p:spPr>
          <a:xfrm>
            <a:off x="7778" y="1582340"/>
            <a:ext cx="5249155" cy="1323439"/>
          </a:xfrm>
          <a:prstGeom prst="rect">
            <a:avLst/>
          </a:prstGeom>
        </p:spPr>
        <p:txBody>
          <a:bodyPr wrap="square">
            <a:spAutoFit/>
          </a:bodyPr>
          <a:lstStyle/>
          <a:p>
            <a:endParaRPr lang="en-US" sz="2000" dirty="0"/>
          </a:p>
          <a:p>
            <a:endParaRPr lang="en-US" sz="2000" dirty="0"/>
          </a:p>
          <a:p>
            <a:endParaRPr lang="en-US" sz="2000" dirty="0"/>
          </a:p>
          <a:p>
            <a:pPr algn="ctr"/>
            <a:r>
              <a:rPr lang="en-US" sz="2000" dirty="0"/>
              <a:t>-</a:t>
            </a:r>
          </a:p>
        </p:txBody>
      </p:sp>
      <p:sp>
        <p:nvSpPr>
          <p:cNvPr id="9" name="Content Placeholder 8">
            <a:extLst>
              <a:ext uri="{FF2B5EF4-FFF2-40B4-BE49-F238E27FC236}">
                <a16:creationId xmlns:a16="http://schemas.microsoft.com/office/drawing/2014/main" id="{2FB3E4D6-A05A-4881-9975-34E222FAE589}"/>
              </a:ext>
            </a:extLst>
          </p:cNvPr>
          <p:cNvSpPr>
            <a:spLocks noGrp="1"/>
          </p:cNvSpPr>
          <p:nvPr>
            <p:ph idx="1"/>
          </p:nvPr>
        </p:nvSpPr>
        <p:spPr>
          <a:xfrm>
            <a:off x="152400" y="2489833"/>
            <a:ext cx="4850876" cy="3636330"/>
          </a:xfrm>
        </p:spPr>
        <p:txBody>
          <a:bodyPr>
            <a:normAutofit fontScale="25000" lnSpcReduction="20000"/>
          </a:bodyPr>
          <a:lstStyle/>
          <a:p>
            <a:pPr marL="0" indent="0" algn="ctr">
              <a:buNone/>
            </a:pPr>
            <a:r>
              <a:rPr lang="en-US" sz="11200" dirty="0"/>
              <a:t>A high school </a:t>
            </a:r>
            <a:r>
              <a:rPr lang="en-US" sz="11200" dirty="0" err="1"/>
              <a:t>bbq</a:t>
            </a:r>
            <a:r>
              <a:rPr lang="en-US" sz="11200" dirty="0"/>
              <a:t> team is a group of high school students (maximum 5) that come together to compete in a </a:t>
            </a:r>
            <a:r>
              <a:rPr lang="en-US" sz="11200" dirty="0" err="1"/>
              <a:t>bbq</a:t>
            </a:r>
            <a:r>
              <a:rPr lang="en-US" sz="11200" dirty="0"/>
              <a:t> cook off preparing 5 different food items. The items include – Pulled Pork, Ribs, Chicken, Steak, and Dessert for scholarships, prizes, and bragging rights............very important in America!</a:t>
            </a:r>
          </a:p>
          <a:p>
            <a:pPr marL="0" indent="0">
              <a:buNone/>
            </a:pPr>
            <a:endParaRPr lang="en-US" dirty="0"/>
          </a:p>
        </p:txBody>
      </p:sp>
      <p:pic>
        <p:nvPicPr>
          <p:cNvPr id="6" name="Content Placeholder 13" descr="A close up of food&#10;&#10;Description automatically generated">
            <a:extLst>
              <a:ext uri="{FF2B5EF4-FFF2-40B4-BE49-F238E27FC236}">
                <a16:creationId xmlns:a16="http://schemas.microsoft.com/office/drawing/2014/main" id="{986D11B1-E973-48F9-B494-0DB019B40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15" y="63872"/>
            <a:ext cx="8915969" cy="1700731"/>
          </a:xfrm>
          <a:prstGeom prst="rect">
            <a:avLst/>
          </a:prstGeom>
        </p:spPr>
      </p:pic>
      <p:pic>
        <p:nvPicPr>
          <p:cNvPr id="7" name="Content Placeholder 13" descr="A close up of food&#10;&#10;Description automatically generated">
            <a:extLst>
              <a:ext uri="{FF2B5EF4-FFF2-40B4-BE49-F238E27FC236}">
                <a16:creationId xmlns:a16="http://schemas.microsoft.com/office/drawing/2014/main" id="{A8F90C29-BF6D-4C28-82E0-6D9883C332EB}"/>
              </a:ext>
            </a:extLst>
          </p:cNvPr>
          <p:cNvPicPr>
            <a:picLocks noChangeAspect="1"/>
          </p:cNvPicPr>
          <p:nvPr/>
        </p:nvPicPr>
        <p:blipFill rotWithShape="1">
          <a:blip r:embed="rId2">
            <a:extLst>
              <a:ext uri="{28A0092B-C50C-407E-A947-70E740481C1C}">
                <a14:useLocalDpi xmlns:a14="http://schemas.microsoft.com/office/drawing/2010/main" val="0"/>
              </a:ext>
            </a:extLst>
          </a:blip>
          <a:srcRect l="35902" r="45305" b="5973"/>
          <a:stretch/>
        </p:blipFill>
        <p:spPr>
          <a:xfrm>
            <a:off x="5003276" y="2667000"/>
            <a:ext cx="3912124" cy="3733800"/>
          </a:xfrm>
          <a:prstGeom prst="rect">
            <a:avLst/>
          </a:prstGeom>
        </p:spPr>
      </p:pic>
    </p:spTree>
    <p:extLst>
      <p:ext uri="{BB962C8B-B14F-4D97-AF65-F5344CB8AC3E}">
        <p14:creationId xmlns:p14="http://schemas.microsoft.com/office/powerpoint/2010/main" val="41492450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r>
              <a:rPr lang="en-US" sz="3600" dirty="0"/>
              <a:t>What does a High School BBQ Club or team do?</a:t>
            </a:r>
          </a:p>
        </p:txBody>
      </p:sp>
      <p:sp>
        <p:nvSpPr>
          <p:cNvPr id="5" name="Rectangle 4">
            <a:extLst>
              <a:ext uri="{FF2B5EF4-FFF2-40B4-BE49-F238E27FC236}">
                <a16:creationId xmlns:a16="http://schemas.microsoft.com/office/drawing/2014/main" id="{A4738A25-FAE9-4A18-860E-28125FDD99ED}"/>
              </a:ext>
            </a:extLst>
          </p:cNvPr>
          <p:cNvSpPr/>
          <p:nvPr/>
        </p:nvSpPr>
        <p:spPr>
          <a:xfrm>
            <a:off x="7778" y="1582340"/>
            <a:ext cx="5249155" cy="1323439"/>
          </a:xfrm>
          <a:prstGeom prst="rect">
            <a:avLst/>
          </a:prstGeom>
        </p:spPr>
        <p:txBody>
          <a:bodyPr wrap="square">
            <a:spAutoFit/>
          </a:bodyPr>
          <a:lstStyle/>
          <a:p>
            <a:endParaRPr lang="en-US" sz="2000" dirty="0"/>
          </a:p>
          <a:p>
            <a:endParaRPr lang="en-US" sz="2000" dirty="0"/>
          </a:p>
          <a:p>
            <a:endParaRPr lang="en-US" sz="2000" dirty="0"/>
          </a:p>
          <a:p>
            <a:pPr algn="ctr"/>
            <a:r>
              <a:rPr lang="en-US" sz="2000" dirty="0"/>
              <a:t>-</a:t>
            </a:r>
          </a:p>
        </p:txBody>
      </p:sp>
      <p:sp>
        <p:nvSpPr>
          <p:cNvPr id="9" name="Content Placeholder 8">
            <a:extLst>
              <a:ext uri="{FF2B5EF4-FFF2-40B4-BE49-F238E27FC236}">
                <a16:creationId xmlns:a16="http://schemas.microsoft.com/office/drawing/2014/main" id="{2FB3E4D6-A05A-4881-9975-34E222FAE589}"/>
              </a:ext>
            </a:extLst>
          </p:cNvPr>
          <p:cNvSpPr>
            <a:spLocks noGrp="1"/>
          </p:cNvSpPr>
          <p:nvPr>
            <p:ph idx="1"/>
          </p:nvPr>
        </p:nvSpPr>
        <p:spPr>
          <a:xfrm>
            <a:off x="152400" y="2489833"/>
            <a:ext cx="6172200" cy="4368167"/>
          </a:xfrm>
        </p:spPr>
        <p:txBody>
          <a:bodyPr>
            <a:normAutofit fontScale="85000" lnSpcReduction="20000"/>
          </a:bodyPr>
          <a:lstStyle/>
          <a:p>
            <a:pPr>
              <a:buFontTx/>
              <a:buChar char="-"/>
            </a:pPr>
            <a:r>
              <a:rPr lang="en-US" dirty="0"/>
              <a:t>Promotes education</a:t>
            </a:r>
          </a:p>
          <a:p>
            <a:pPr>
              <a:buFontTx/>
              <a:buChar char="-"/>
            </a:pPr>
            <a:r>
              <a:rPr lang="en-US" dirty="0"/>
              <a:t>Keeps kids in school and career pathways – Culinary Arts, Welding, Ag</a:t>
            </a:r>
          </a:p>
          <a:p>
            <a:pPr>
              <a:buFontTx/>
              <a:buChar char="-"/>
            </a:pPr>
            <a:r>
              <a:rPr lang="en-US" dirty="0"/>
              <a:t>Creates formal service group on campus to serve the campus and community</a:t>
            </a:r>
          </a:p>
          <a:p>
            <a:pPr>
              <a:buFontTx/>
              <a:buChar char="-"/>
            </a:pPr>
            <a:r>
              <a:rPr lang="en-US" dirty="0"/>
              <a:t>Enhances fundraising potential</a:t>
            </a:r>
          </a:p>
          <a:p>
            <a:pPr>
              <a:buFontTx/>
              <a:buChar char="-"/>
            </a:pPr>
            <a:r>
              <a:rPr lang="en-US" dirty="0"/>
              <a:t>Creates and strengthens relationships</a:t>
            </a:r>
          </a:p>
          <a:p>
            <a:pPr>
              <a:buFontTx/>
              <a:buChar char="-"/>
            </a:pPr>
            <a:r>
              <a:rPr lang="en-US" dirty="0"/>
              <a:t>Strengthens community and industry bonds</a:t>
            </a:r>
          </a:p>
          <a:p>
            <a:pPr>
              <a:buFontTx/>
              <a:buChar char="-"/>
            </a:pPr>
            <a:r>
              <a:rPr lang="en-US" dirty="0"/>
              <a:t>Showcases students in public</a:t>
            </a:r>
          </a:p>
          <a:p>
            <a:pPr>
              <a:buFontTx/>
              <a:buChar char="-"/>
            </a:pPr>
            <a:r>
              <a:rPr lang="en-US" dirty="0"/>
              <a:t>Creates scholarship opportunities</a:t>
            </a:r>
          </a:p>
          <a:p>
            <a:pPr>
              <a:buFontTx/>
              <a:buChar char="-"/>
            </a:pPr>
            <a:endParaRPr lang="en-US" dirty="0"/>
          </a:p>
          <a:p>
            <a:pPr marL="0" indent="0">
              <a:buNone/>
            </a:pPr>
            <a:endParaRPr lang="en-US" dirty="0"/>
          </a:p>
        </p:txBody>
      </p:sp>
      <p:pic>
        <p:nvPicPr>
          <p:cNvPr id="10" name="Picture 9" descr="A person posing for the camera&#10;&#10;Description automatically generated">
            <a:extLst>
              <a:ext uri="{FF2B5EF4-FFF2-40B4-BE49-F238E27FC236}">
                <a16:creationId xmlns:a16="http://schemas.microsoft.com/office/drawing/2014/main" id="{83E7CDDD-2EE7-42F5-ACAF-8C0CBB7C8A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0961" y="2588515"/>
            <a:ext cx="2840639" cy="3964685"/>
          </a:xfrm>
          <a:prstGeom prst="rect">
            <a:avLst/>
          </a:prstGeom>
        </p:spPr>
      </p:pic>
      <p:pic>
        <p:nvPicPr>
          <p:cNvPr id="6" name="Content Placeholder 13" descr="A close up of food&#10;&#10;Description automatically generated">
            <a:extLst>
              <a:ext uri="{FF2B5EF4-FFF2-40B4-BE49-F238E27FC236}">
                <a16:creationId xmlns:a16="http://schemas.microsoft.com/office/drawing/2014/main" id="{06827C3B-0A5E-4726-AB38-D0BCE03CA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15" y="63872"/>
            <a:ext cx="8915969" cy="1700731"/>
          </a:xfrm>
          <a:prstGeom prst="rect">
            <a:avLst/>
          </a:prstGeom>
        </p:spPr>
      </p:pic>
    </p:spTree>
    <p:extLst>
      <p:ext uri="{BB962C8B-B14F-4D97-AF65-F5344CB8AC3E}">
        <p14:creationId xmlns:p14="http://schemas.microsoft.com/office/powerpoint/2010/main" val="23430900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4DE01-1A42-4936-9AAA-7ECC835877A8}"/>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AECC3BBE-4E2E-4C88-A3FF-884A55DAD7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28" y="0"/>
            <a:ext cx="9109472" cy="6911182"/>
          </a:xfrm>
        </p:spPr>
      </p:pic>
      <p:pic>
        <p:nvPicPr>
          <p:cNvPr id="6" name="Picture 5">
            <a:extLst>
              <a:ext uri="{FF2B5EF4-FFF2-40B4-BE49-F238E27FC236}">
                <a16:creationId xmlns:a16="http://schemas.microsoft.com/office/drawing/2014/main" id="{BB288A15-F201-427F-899B-B97F7E6A739C}"/>
              </a:ext>
            </a:extLst>
          </p:cNvPr>
          <p:cNvPicPr>
            <a:picLocks noChangeAspect="1"/>
          </p:cNvPicPr>
          <p:nvPr/>
        </p:nvPicPr>
        <p:blipFill rotWithShape="1">
          <a:blip r:embed="rId3">
            <a:extLst>
              <a:ext uri="{28A0092B-C50C-407E-A947-70E740481C1C}">
                <a14:useLocalDpi xmlns:a14="http://schemas.microsoft.com/office/drawing/2010/main" val="0"/>
              </a:ext>
            </a:extLst>
          </a:blip>
          <a:srcRect l="64479" t="12222" r="32187" b="80370"/>
          <a:stretch/>
        </p:blipFill>
        <p:spPr>
          <a:xfrm>
            <a:off x="1905000" y="838200"/>
            <a:ext cx="4495800" cy="5619747"/>
          </a:xfrm>
          <a:prstGeom prst="rect">
            <a:avLst/>
          </a:prstGeom>
        </p:spPr>
      </p:pic>
      <p:sp>
        <p:nvSpPr>
          <p:cNvPr id="3" name="TextBox 2">
            <a:extLst>
              <a:ext uri="{FF2B5EF4-FFF2-40B4-BE49-F238E27FC236}">
                <a16:creationId xmlns:a16="http://schemas.microsoft.com/office/drawing/2014/main" id="{4C599C8B-61A8-4751-A813-1864B3F4D2AE}"/>
              </a:ext>
            </a:extLst>
          </p:cNvPr>
          <p:cNvSpPr txBox="1"/>
          <p:nvPr/>
        </p:nvSpPr>
        <p:spPr>
          <a:xfrm>
            <a:off x="1905000" y="990600"/>
            <a:ext cx="4495800" cy="4462760"/>
          </a:xfrm>
          <a:prstGeom prst="rect">
            <a:avLst/>
          </a:prstGeom>
          <a:noFill/>
        </p:spPr>
        <p:txBody>
          <a:bodyPr wrap="square" rtlCol="0">
            <a:spAutoFit/>
          </a:bodyPr>
          <a:lstStyle/>
          <a:p>
            <a:pPr algn="ctr"/>
            <a:r>
              <a:rPr lang="en-US" sz="4000" b="1" dirty="0"/>
              <a:t>EVENT SCHEDULE</a:t>
            </a:r>
          </a:p>
          <a:p>
            <a:endParaRPr lang="en-US" sz="1200" b="1" dirty="0">
              <a:solidFill>
                <a:srgbClr val="FF0000"/>
              </a:solidFill>
            </a:endParaRPr>
          </a:p>
          <a:p>
            <a:endParaRPr lang="en-US" sz="1200" b="1" dirty="0">
              <a:solidFill>
                <a:srgbClr val="FF0000"/>
              </a:solidFill>
            </a:endParaRPr>
          </a:p>
          <a:p>
            <a:r>
              <a:rPr lang="en-US" sz="2000" b="1" dirty="0">
                <a:solidFill>
                  <a:srgbClr val="FF0000"/>
                </a:solidFill>
              </a:rPr>
              <a:t>8:00 A.M.</a:t>
            </a:r>
            <a:r>
              <a:rPr lang="en-US" sz="2000" b="1" dirty="0"/>
              <a:t>             ARRIVE FOR SET UP</a:t>
            </a:r>
          </a:p>
          <a:p>
            <a:r>
              <a:rPr lang="en-US" sz="2000" b="1" dirty="0">
                <a:solidFill>
                  <a:srgbClr val="FF0000"/>
                </a:solidFill>
              </a:rPr>
              <a:t>8:45 A.M.             </a:t>
            </a:r>
            <a:r>
              <a:rPr lang="en-US" sz="2000" b="1" dirty="0"/>
              <a:t>PLEDGE / PRAYER</a:t>
            </a:r>
          </a:p>
          <a:p>
            <a:r>
              <a:rPr lang="en-US" sz="2000" b="1" dirty="0">
                <a:solidFill>
                  <a:srgbClr val="FF0000"/>
                </a:solidFill>
              </a:rPr>
              <a:t>9:00 A.M</a:t>
            </a:r>
            <a:r>
              <a:rPr lang="en-US" sz="2000" b="1" dirty="0"/>
              <a:t>              START FIRES</a:t>
            </a:r>
          </a:p>
          <a:p>
            <a:r>
              <a:rPr lang="en-US" sz="2000" b="1" dirty="0">
                <a:solidFill>
                  <a:srgbClr val="FF0000"/>
                </a:solidFill>
              </a:rPr>
              <a:t>9:30 A.M.             </a:t>
            </a:r>
            <a:r>
              <a:rPr lang="en-US" sz="2000" b="1" dirty="0"/>
              <a:t>PASS</a:t>
            </a:r>
            <a:r>
              <a:rPr lang="en-US" sz="2000" b="1" dirty="0">
                <a:solidFill>
                  <a:srgbClr val="FF0000"/>
                </a:solidFill>
              </a:rPr>
              <a:t> </a:t>
            </a:r>
            <a:r>
              <a:rPr lang="en-US" sz="2000" b="1" dirty="0"/>
              <a:t>OUT MEATS</a:t>
            </a:r>
          </a:p>
          <a:p>
            <a:r>
              <a:rPr lang="en-US" sz="2000" b="1" dirty="0">
                <a:solidFill>
                  <a:srgbClr val="FF0000"/>
                </a:solidFill>
              </a:rPr>
              <a:t>1:00 P.M.</a:t>
            </a:r>
            <a:r>
              <a:rPr lang="en-US" sz="2000" b="1" dirty="0"/>
              <a:t>              DESSERT TURN-IN</a:t>
            </a:r>
          </a:p>
          <a:p>
            <a:r>
              <a:rPr lang="en-US" sz="2000" b="1" dirty="0">
                <a:solidFill>
                  <a:srgbClr val="FF0000"/>
                </a:solidFill>
              </a:rPr>
              <a:t>2:00 P.M.</a:t>
            </a:r>
            <a:r>
              <a:rPr lang="en-US" sz="2000" b="1" dirty="0"/>
              <a:t>              STEAK TURN- IN</a:t>
            </a:r>
          </a:p>
          <a:p>
            <a:r>
              <a:rPr lang="en-US" sz="2000" b="1" dirty="0">
                <a:solidFill>
                  <a:srgbClr val="FF0000"/>
                </a:solidFill>
              </a:rPr>
              <a:t>3:00 P.M.</a:t>
            </a:r>
            <a:r>
              <a:rPr lang="en-US" sz="2000" b="1" dirty="0"/>
              <a:t>              CHICKEN TURN-IN</a:t>
            </a:r>
          </a:p>
          <a:p>
            <a:r>
              <a:rPr lang="en-US" sz="2000" b="1" dirty="0">
                <a:solidFill>
                  <a:srgbClr val="FF0000"/>
                </a:solidFill>
              </a:rPr>
              <a:t>4:00 P.M.</a:t>
            </a:r>
            <a:r>
              <a:rPr lang="en-US" sz="2000" b="1" dirty="0"/>
              <a:t>              RIB TURN-IN</a:t>
            </a:r>
          </a:p>
          <a:p>
            <a:r>
              <a:rPr lang="en-US" sz="2000" b="1" dirty="0">
                <a:solidFill>
                  <a:srgbClr val="FF0000"/>
                </a:solidFill>
              </a:rPr>
              <a:t>5:00 P.M</a:t>
            </a:r>
            <a:r>
              <a:rPr lang="en-US" sz="2000" b="1" dirty="0"/>
              <a:t>	</a:t>
            </a:r>
            <a:r>
              <a:rPr lang="en-US" sz="2000" b="1" dirty="0">
                <a:solidFill>
                  <a:srgbClr val="FF0000"/>
                </a:solidFill>
              </a:rPr>
              <a:t>.</a:t>
            </a:r>
            <a:r>
              <a:rPr lang="en-US" sz="2000" b="1" dirty="0"/>
              <a:t>              PULLED PORK TURN –IN</a:t>
            </a:r>
          </a:p>
          <a:p>
            <a:r>
              <a:rPr lang="en-US" sz="2000" b="1" dirty="0">
                <a:solidFill>
                  <a:srgbClr val="FF0000"/>
                </a:solidFill>
              </a:rPr>
              <a:t>5:30 P.M.              </a:t>
            </a:r>
            <a:r>
              <a:rPr lang="en-US" sz="2000" b="1" dirty="0"/>
              <a:t>CLEAN UP</a:t>
            </a:r>
          </a:p>
          <a:p>
            <a:r>
              <a:rPr lang="en-US" sz="2000" b="1" dirty="0">
                <a:solidFill>
                  <a:srgbClr val="FF0000"/>
                </a:solidFill>
              </a:rPr>
              <a:t>6:00 P.M.</a:t>
            </a:r>
            <a:r>
              <a:rPr lang="en-US" sz="2000" b="1" dirty="0"/>
              <a:t>              AWARDS CEREMONY</a:t>
            </a:r>
          </a:p>
        </p:txBody>
      </p:sp>
      <p:pic>
        <p:nvPicPr>
          <p:cNvPr id="8" name="Picture 7">
            <a:extLst>
              <a:ext uri="{FF2B5EF4-FFF2-40B4-BE49-F238E27FC236}">
                <a16:creationId xmlns:a16="http://schemas.microsoft.com/office/drawing/2014/main" id="{533E711B-89BD-4A8E-AE9B-D5D0DC9773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4867035"/>
            <a:ext cx="2819400" cy="2093206"/>
          </a:xfrm>
          <a:prstGeom prst="rect">
            <a:avLst/>
          </a:prstGeom>
        </p:spPr>
      </p:pic>
      <p:sp>
        <p:nvSpPr>
          <p:cNvPr id="4" name="TextBox 3">
            <a:extLst>
              <a:ext uri="{FF2B5EF4-FFF2-40B4-BE49-F238E27FC236}">
                <a16:creationId xmlns:a16="http://schemas.microsoft.com/office/drawing/2014/main" id="{DF6AC769-83A6-4E07-89DE-54DEC74100BB}"/>
              </a:ext>
            </a:extLst>
          </p:cNvPr>
          <p:cNvSpPr txBox="1"/>
          <p:nvPr/>
        </p:nvSpPr>
        <p:spPr>
          <a:xfrm>
            <a:off x="6400800" y="1828800"/>
            <a:ext cx="2743200" cy="2923877"/>
          </a:xfrm>
          <a:prstGeom prst="rect">
            <a:avLst/>
          </a:prstGeom>
          <a:noFill/>
        </p:spPr>
        <p:txBody>
          <a:bodyPr wrap="square" rtlCol="0">
            <a:spAutoFit/>
          </a:bodyPr>
          <a:lstStyle/>
          <a:p>
            <a:pPr algn="ctr"/>
            <a:r>
              <a:rPr lang="en-US" sz="2400" dirty="0">
                <a:latin typeface="Arial Black" panose="020B0A04020102020204" pitchFamily="34" charset="0"/>
              </a:rPr>
              <a:t>SUGGESTED</a:t>
            </a:r>
          </a:p>
          <a:p>
            <a:pPr algn="ctr"/>
            <a:r>
              <a:rPr lang="en-US" sz="3200" dirty="0">
                <a:latin typeface="Arial Black" panose="020B0A04020102020204" pitchFamily="34" charset="0"/>
              </a:rPr>
              <a:t>TURN-IN</a:t>
            </a:r>
          </a:p>
          <a:p>
            <a:pPr algn="ctr"/>
            <a:r>
              <a:rPr lang="en-US" sz="3200" dirty="0">
                <a:latin typeface="Arial Black" panose="020B0A04020102020204" pitchFamily="34" charset="0"/>
              </a:rPr>
              <a:t>TIMES</a:t>
            </a:r>
          </a:p>
          <a:p>
            <a:pPr algn="ctr"/>
            <a:endParaRPr lang="en-US" sz="3200" dirty="0">
              <a:latin typeface="Arial Black" panose="020B0A04020102020204" pitchFamily="34" charset="0"/>
            </a:endParaRPr>
          </a:p>
          <a:p>
            <a:pPr algn="ctr"/>
            <a:r>
              <a:rPr lang="en-US" sz="3200" dirty="0">
                <a:latin typeface="Arial Black" panose="020B0A04020102020204" pitchFamily="34" charset="0"/>
              </a:rPr>
              <a:t>STATES </a:t>
            </a:r>
          </a:p>
          <a:p>
            <a:pPr algn="ctr"/>
            <a:r>
              <a:rPr lang="en-US" sz="3200" dirty="0">
                <a:latin typeface="Arial Black" panose="020B0A04020102020204" pitchFamily="34" charset="0"/>
              </a:rPr>
              <a:t>MAY VARY</a:t>
            </a:r>
          </a:p>
        </p:txBody>
      </p:sp>
      <p:pic>
        <p:nvPicPr>
          <p:cNvPr id="7" name="Picture 6">
            <a:extLst>
              <a:ext uri="{FF2B5EF4-FFF2-40B4-BE49-F238E27FC236}">
                <a16:creationId xmlns:a16="http://schemas.microsoft.com/office/drawing/2014/main" id="{E33E2C4E-AFDE-2520-C959-AA5565E99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6106" y="508870"/>
            <a:ext cx="4966196" cy="6426841"/>
          </a:xfrm>
          <a:prstGeom prst="rect">
            <a:avLst/>
          </a:prstGeom>
        </p:spPr>
      </p:pic>
    </p:spTree>
    <p:extLst>
      <p:ext uri="{BB962C8B-B14F-4D97-AF65-F5344CB8AC3E}">
        <p14:creationId xmlns:p14="http://schemas.microsoft.com/office/powerpoint/2010/main" val="22395535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B45FC-4ED8-455E-AF26-A1CB1550E3EA}"/>
              </a:ext>
            </a:extLst>
          </p:cNvPr>
          <p:cNvSpPr>
            <a:spLocks noGrp="1"/>
          </p:cNvSpPr>
          <p:nvPr>
            <p:ph type="title"/>
          </p:nvPr>
        </p:nvSpPr>
        <p:spPr/>
        <p:txBody>
          <a:bodyPr>
            <a:normAutofit fontScale="90000"/>
          </a:bodyPr>
          <a:lstStyle/>
          <a:p>
            <a:r>
              <a:rPr lang="en-US" dirty="0"/>
              <a:t>The Equipment</a:t>
            </a:r>
            <a:br>
              <a:rPr lang="en-US" dirty="0"/>
            </a:br>
            <a:r>
              <a:rPr lang="en-US" dirty="0"/>
              <a:t>(See our Equipment Checkoff List)</a:t>
            </a:r>
          </a:p>
        </p:txBody>
      </p:sp>
      <p:pic>
        <p:nvPicPr>
          <p:cNvPr id="6" name="Content Placeholder 5" descr="A screenshot of a cell phone&#10;&#10;Description automatically generated">
            <a:extLst>
              <a:ext uri="{FF2B5EF4-FFF2-40B4-BE49-F238E27FC236}">
                <a16:creationId xmlns:a16="http://schemas.microsoft.com/office/drawing/2014/main" id="{C661191A-2C08-48B2-A4A9-EFD9AC0B1A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33" y="1724025"/>
            <a:ext cx="9127067" cy="5133975"/>
          </a:xfrm>
        </p:spPr>
      </p:pic>
    </p:spTree>
    <p:extLst>
      <p:ext uri="{BB962C8B-B14F-4D97-AF65-F5344CB8AC3E}">
        <p14:creationId xmlns:p14="http://schemas.microsoft.com/office/powerpoint/2010/main" val="3824059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B45FC-4ED8-455E-AF26-A1CB1550E3EA}"/>
              </a:ext>
            </a:extLst>
          </p:cNvPr>
          <p:cNvSpPr>
            <a:spLocks noGrp="1"/>
          </p:cNvSpPr>
          <p:nvPr>
            <p:ph type="title"/>
          </p:nvPr>
        </p:nvSpPr>
        <p:spPr/>
        <p:txBody>
          <a:bodyPr>
            <a:normAutofit fontScale="90000"/>
          </a:bodyPr>
          <a:lstStyle/>
          <a:p>
            <a:r>
              <a:rPr lang="en-US" dirty="0"/>
              <a:t>WHAT DOES A COOK OFF LOOK LIKE?</a:t>
            </a:r>
          </a:p>
        </p:txBody>
      </p:sp>
      <p:pic>
        <p:nvPicPr>
          <p:cNvPr id="7" name="Content Placeholder 6">
            <a:extLst>
              <a:ext uri="{FF2B5EF4-FFF2-40B4-BE49-F238E27FC236}">
                <a16:creationId xmlns:a16="http://schemas.microsoft.com/office/drawing/2014/main" id="{7B94FA2E-12BD-40F3-955F-9D288102BE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70062"/>
            <a:ext cx="9144001" cy="5087938"/>
          </a:xfrm>
        </p:spPr>
      </p:pic>
      <p:pic>
        <p:nvPicPr>
          <p:cNvPr id="4" name="Picture 2" descr="Metal Trash Can || City of Fort Collins">
            <a:extLst>
              <a:ext uri="{FF2B5EF4-FFF2-40B4-BE49-F238E27FC236}">
                <a16:creationId xmlns:a16="http://schemas.microsoft.com/office/drawing/2014/main" id="{12311AFE-FCA8-4CBF-A1F0-C25D5523AD4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31" r="16197"/>
          <a:stretch/>
        </p:blipFill>
        <p:spPr bwMode="auto">
          <a:xfrm>
            <a:off x="4267200" y="5029200"/>
            <a:ext cx="533400" cy="71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5495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863FB-940A-405A-AE14-FB1F26CBE4D5}"/>
              </a:ext>
            </a:extLst>
          </p:cNvPr>
          <p:cNvSpPr>
            <a:spLocks noGrp="1"/>
          </p:cNvSpPr>
          <p:nvPr>
            <p:ph type="title"/>
          </p:nvPr>
        </p:nvSpPr>
        <p:spPr/>
        <p:txBody>
          <a:bodyPr>
            <a:normAutofit fontScale="90000"/>
          </a:bodyPr>
          <a:lstStyle/>
          <a:p>
            <a:r>
              <a:rPr lang="en-US" dirty="0"/>
              <a:t>SERVE YOUR COMMUNITY</a:t>
            </a:r>
            <a:br>
              <a:rPr lang="en-US" dirty="0"/>
            </a:br>
            <a:r>
              <a:rPr lang="en-US" sz="2200" dirty="0"/>
              <a:t>TEAM BBQ is an exclusive High School BBQ group of students who have earned the patch and affiliation by serving their community.</a:t>
            </a:r>
          </a:p>
        </p:txBody>
      </p:sp>
      <p:sp>
        <p:nvSpPr>
          <p:cNvPr id="4" name="Rectangle 3">
            <a:extLst>
              <a:ext uri="{FF2B5EF4-FFF2-40B4-BE49-F238E27FC236}">
                <a16:creationId xmlns:a16="http://schemas.microsoft.com/office/drawing/2014/main" id="{537CEEE8-4DE5-094C-75F3-784B60BA3D5E}"/>
              </a:ext>
            </a:extLst>
          </p:cNvPr>
          <p:cNvSpPr/>
          <p:nvPr/>
        </p:nvSpPr>
        <p:spPr>
          <a:xfrm>
            <a:off x="0" y="1676400"/>
            <a:ext cx="9144000" cy="5181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9F4F08C-DD09-AE17-41D3-4A488DD40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1706562"/>
            <a:ext cx="3657600" cy="4876800"/>
          </a:xfrm>
          <a:prstGeom prst="rect">
            <a:avLst/>
          </a:prstGeom>
        </p:spPr>
      </p:pic>
      <p:pic>
        <p:nvPicPr>
          <p:cNvPr id="6" name="Picture 5">
            <a:extLst>
              <a:ext uri="{FF2B5EF4-FFF2-40B4-BE49-F238E27FC236}">
                <a16:creationId xmlns:a16="http://schemas.microsoft.com/office/drawing/2014/main" id="{D31199BF-4959-1B7D-3B16-F7AD5D2A20B2}"/>
              </a:ext>
            </a:extLst>
          </p:cNvPr>
          <p:cNvPicPr>
            <a:picLocks noChangeAspect="1"/>
          </p:cNvPicPr>
          <p:nvPr/>
        </p:nvPicPr>
        <p:blipFill rotWithShape="1">
          <a:blip r:embed="rId3"/>
          <a:srcRect l="10000" t="10895" r="10833" b="8518"/>
          <a:stretch/>
        </p:blipFill>
        <p:spPr>
          <a:xfrm>
            <a:off x="0" y="1706562"/>
            <a:ext cx="5486400" cy="3141445"/>
          </a:xfrm>
          <a:prstGeom prst="rect">
            <a:avLst/>
          </a:prstGeom>
        </p:spPr>
      </p:pic>
      <p:sp>
        <p:nvSpPr>
          <p:cNvPr id="7" name="TextBox 6">
            <a:extLst>
              <a:ext uri="{FF2B5EF4-FFF2-40B4-BE49-F238E27FC236}">
                <a16:creationId xmlns:a16="http://schemas.microsoft.com/office/drawing/2014/main" id="{97434316-FF7F-1B83-9C8D-2FE9C378418B}"/>
              </a:ext>
            </a:extLst>
          </p:cNvPr>
          <p:cNvSpPr txBox="1"/>
          <p:nvPr/>
        </p:nvSpPr>
        <p:spPr>
          <a:xfrm>
            <a:off x="152400" y="4724400"/>
            <a:ext cx="5257800" cy="2246769"/>
          </a:xfrm>
          <a:prstGeom prst="rect">
            <a:avLst/>
          </a:prstGeom>
          <a:noFill/>
        </p:spPr>
        <p:txBody>
          <a:bodyPr wrap="square" rtlCol="0">
            <a:spAutoFit/>
          </a:bodyPr>
          <a:lstStyle/>
          <a:p>
            <a:pPr algn="ctr"/>
            <a:r>
              <a:rPr lang="en-US" sz="2000" b="1" dirty="0">
                <a:solidFill>
                  <a:schemeClr val="bg1"/>
                </a:solidFill>
              </a:rPr>
              <a:t>DISTASTER RELIEF</a:t>
            </a:r>
          </a:p>
          <a:p>
            <a:pPr algn="ctr"/>
            <a:r>
              <a:rPr lang="en-US" sz="2000" b="1" dirty="0">
                <a:solidFill>
                  <a:schemeClr val="bg1"/>
                </a:solidFill>
              </a:rPr>
              <a:t>FEED THE HUNGRY</a:t>
            </a:r>
          </a:p>
          <a:p>
            <a:pPr algn="ctr"/>
            <a:r>
              <a:rPr lang="en-US" sz="2000" b="1" dirty="0">
                <a:solidFill>
                  <a:schemeClr val="bg1"/>
                </a:solidFill>
              </a:rPr>
              <a:t>COMMUNITY SERVICE</a:t>
            </a:r>
          </a:p>
          <a:p>
            <a:pPr algn="ctr"/>
            <a:r>
              <a:rPr lang="en-US" sz="2000" b="1" dirty="0">
                <a:solidFill>
                  <a:schemeClr val="bg1"/>
                </a:solidFill>
              </a:rPr>
              <a:t>SERVE YOUR CAMPUS</a:t>
            </a:r>
          </a:p>
          <a:p>
            <a:pPr algn="ctr"/>
            <a:r>
              <a:rPr lang="en-US" sz="2000" b="1" dirty="0">
                <a:solidFill>
                  <a:schemeClr val="bg1"/>
                </a:solidFill>
              </a:rPr>
              <a:t>SERVE YOUR FCCLA CHAPTER</a:t>
            </a:r>
          </a:p>
          <a:p>
            <a:pPr algn="ctr"/>
            <a:r>
              <a:rPr lang="en-US" sz="2000" b="1" dirty="0">
                <a:solidFill>
                  <a:schemeClr val="bg1"/>
                </a:solidFill>
              </a:rPr>
              <a:t>FUNDRAISE FOR A NON-PROFIT</a:t>
            </a:r>
          </a:p>
          <a:p>
            <a:pPr algn="ctr"/>
            <a:r>
              <a:rPr lang="en-US" sz="2000" b="1" dirty="0">
                <a:solidFill>
                  <a:schemeClr val="bg1"/>
                </a:solidFill>
              </a:rPr>
              <a:t>SERVICE</a:t>
            </a:r>
          </a:p>
        </p:txBody>
      </p:sp>
    </p:spTree>
    <p:extLst>
      <p:ext uri="{BB962C8B-B14F-4D97-AF65-F5344CB8AC3E}">
        <p14:creationId xmlns:p14="http://schemas.microsoft.com/office/powerpoint/2010/main" val="1909661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1E5F6-0AD7-A4BE-FCCE-F22ADBCD1AD9}"/>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CFF8EE51-8C97-A4EE-F151-736DC4FC0693}"/>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4" descr="Logo, company name&#10;&#10;Description automatically generated">
            <a:extLst>
              <a:ext uri="{FF2B5EF4-FFF2-40B4-BE49-F238E27FC236}">
                <a16:creationId xmlns:a16="http://schemas.microsoft.com/office/drawing/2014/main" id="{67D0222B-C4AA-BED1-B328-6C195F688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609600"/>
            <a:ext cx="8763000" cy="8763000"/>
          </a:xfrm>
          <a:prstGeom prst="rect">
            <a:avLst/>
          </a:prstGeom>
        </p:spPr>
      </p:pic>
    </p:spTree>
    <p:extLst>
      <p:ext uri="{BB962C8B-B14F-4D97-AF65-F5344CB8AC3E}">
        <p14:creationId xmlns:p14="http://schemas.microsoft.com/office/powerpoint/2010/main" val="13590502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6600" dirty="0"/>
              <a:t>School District Pit</a:t>
            </a:r>
            <a:br>
              <a:rPr lang="en-US" sz="6600" dirty="0"/>
            </a:br>
            <a:r>
              <a:rPr lang="en-US" sz="2000" dirty="0"/>
              <a:t>Many School Districts build or purchase a competition pit and keep it at the Bus Barn with the fleet vehicles for check out and use by anyone in the District.</a:t>
            </a:r>
            <a:endParaRPr lang="en-US" sz="6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4051300"/>
            <a:ext cx="444500" cy="444500"/>
          </a:xfrm>
          <a:prstGeom prst="rect">
            <a:avLst/>
          </a:prstGeom>
        </p:spPr>
      </p:pic>
      <p:pic>
        <p:nvPicPr>
          <p:cNvPr id="10" name="Content Placeholder 9">
            <a:extLst>
              <a:ext uri="{FF2B5EF4-FFF2-40B4-BE49-F238E27FC236}">
                <a16:creationId xmlns:a16="http://schemas.microsoft.com/office/drawing/2014/main" id="{0E8E1BA4-209C-45D1-AF38-71CB3090316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600200"/>
            <a:ext cx="9144000" cy="5311287"/>
          </a:xfrm>
        </p:spPr>
      </p:pic>
    </p:spTree>
    <p:extLst>
      <p:ext uri="{BB962C8B-B14F-4D97-AF65-F5344CB8AC3E}">
        <p14:creationId xmlns:p14="http://schemas.microsoft.com/office/powerpoint/2010/main" val="2907726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
            <a:ext cx="9144000" cy="1389063"/>
          </a:xfrm>
        </p:spPr>
        <p:txBody>
          <a:bodyPr>
            <a:normAutofit/>
          </a:bodyPr>
          <a:lstStyle/>
          <a:p>
            <a:pPr algn="ctr"/>
            <a:r>
              <a:rPr lang="en-US" sz="6000" dirty="0"/>
              <a:t>THE FOOD</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8278" y="5010539"/>
            <a:ext cx="3685722" cy="1818886"/>
          </a:xfrm>
          <a:prstGeom prst="rect">
            <a:avLst/>
          </a:prstGeom>
        </p:spPr>
      </p:pic>
      <p:pic>
        <p:nvPicPr>
          <p:cNvPr id="3074" name="Picture 2" descr="Image result for state of texas high school bbq cook off"/>
          <p:cNvPicPr>
            <a:picLocks noChangeAspect="1" noChangeArrowheads="1"/>
          </p:cNvPicPr>
          <p:nvPr/>
        </p:nvPicPr>
        <p:blipFill rotWithShape="1">
          <a:blip r:embed="rId3">
            <a:extLst>
              <a:ext uri="{28A0092B-C50C-407E-A947-70E740481C1C}">
                <a14:useLocalDpi xmlns:a14="http://schemas.microsoft.com/office/drawing/2010/main" val="0"/>
              </a:ext>
            </a:extLst>
          </a:blip>
          <a:srcRect t="12579"/>
          <a:stretch/>
        </p:blipFill>
        <p:spPr bwMode="auto">
          <a:xfrm>
            <a:off x="5458278" y="1143000"/>
            <a:ext cx="3685722" cy="27432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073DB9E-634B-4626-9799-E65A6A92D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37674"/>
            <a:ext cx="5458278" cy="2910801"/>
          </a:xfrm>
          <a:prstGeom prst="rect">
            <a:avLst/>
          </a:prstGeom>
        </p:spPr>
      </p:pic>
      <p:pic>
        <p:nvPicPr>
          <p:cNvPr id="9" name="Picture 2" descr="Image result for state of texas high school bbq cook off">
            <a:extLst>
              <a:ext uri="{FF2B5EF4-FFF2-40B4-BE49-F238E27FC236}">
                <a16:creationId xmlns:a16="http://schemas.microsoft.com/office/drawing/2014/main" id="{E591BBA8-CA39-46E6-B0E3-1B8767EF77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278" y="3244687"/>
            <a:ext cx="3685722" cy="17658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BDF71E1-0432-4BEB-8FDF-F4E6E8EA28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52525"/>
            <a:ext cx="5458278" cy="2782491"/>
          </a:xfrm>
          <a:prstGeom prst="rect">
            <a:avLst/>
          </a:prstGeom>
        </p:spPr>
      </p:pic>
    </p:spTree>
    <p:extLst>
      <p:ext uri="{BB962C8B-B14F-4D97-AF65-F5344CB8AC3E}">
        <p14:creationId xmlns:p14="http://schemas.microsoft.com/office/powerpoint/2010/main" val="39475007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r>
              <a:rPr lang="en-US" dirty="0"/>
              <a:t>FOOD SAFETY CERTIFICATION CLASS</a:t>
            </a:r>
          </a:p>
        </p:txBody>
      </p:sp>
      <p:sp>
        <p:nvSpPr>
          <p:cNvPr id="5" name="Rectangle 4">
            <a:extLst>
              <a:ext uri="{FF2B5EF4-FFF2-40B4-BE49-F238E27FC236}">
                <a16:creationId xmlns:a16="http://schemas.microsoft.com/office/drawing/2014/main" id="{A4738A25-FAE9-4A18-860E-28125FDD99ED}"/>
              </a:ext>
            </a:extLst>
          </p:cNvPr>
          <p:cNvSpPr/>
          <p:nvPr/>
        </p:nvSpPr>
        <p:spPr>
          <a:xfrm>
            <a:off x="7778" y="1582340"/>
            <a:ext cx="5249155" cy="1323439"/>
          </a:xfrm>
          <a:prstGeom prst="rect">
            <a:avLst/>
          </a:prstGeom>
        </p:spPr>
        <p:txBody>
          <a:bodyPr wrap="square">
            <a:spAutoFit/>
          </a:bodyPr>
          <a:lstStyle/>
          <a:p>
            <a:endParaRPr lang="en-US" sz="2000"/>
          </a:p>
          <a:p>
            <a:endParaRPr lang="en-US" sz="2000"/>
          </a:p>
          <a:p>
            <a:endParaRPr lang="en-US" sz="2000"/>
          </a:p>
          <a:p>
            <a:pPr algn="ctr"/>
            <a:endParaRPr lang="en-US" sz="2000" dirty="0"/>
          </a:p>
        </p:txBody>
      </p:sp>
      <p:sp>
        <p:nvSpPr>
          <p:cNvPr id="9" name="Content Placeholder 8">
            <a:extLst>
              <a:ext uri="{FF2B5EF4-FFF2-40B4-BE49-F238E27FC236}">
                <a16:creationId xmlns:a16="http://schemas.microsoft.com/office/drawing/2014/main" id="{2FB3E4D6-A05A-4881-9975-34E222FAE589}"/>
              </a:ext>
            </a:extLst>
          </p:cNvPr>
          <p:cNvSpPr>
            <a:spLocks noGrp="1"/>
          </p:cNvSpPr>
          <p:nvPr>
            <p:ph idx="1"/>
          </p:nvPr>
        </p:nvSpPr>
        <p:spPr>
          <a:xfrm>
            <a:off x="152400" y="2489833"/>
            <a:ext cx="8877584" cy="4368167"/>
          </a:xfrm>
        </p:spPr>
        <p:txBody>
          <a:bodyPr>
            <a:normAutofit/>
          </a:bodyPr>
          <a:lstStyle/>
          <a:p>
            <a:pPr marL="0" indent="0" algn="ctr">
              <a:buNone/>
            </a:pPr>
            <a:r>
              <a:rPr lang="en-US" i="1" u="sng" dirty="0"/>
              <a:t> REQUIRED FOR ALL TEAM MEMBERS</a:t>
            </a:r>
          </a:p>
          <a:p>
            <a:pPr marL="0" indent="0" algn="ctr">
              <a:buNone/>
            </a:pPr>
            <a:endParaRPr lang="en-US" i="1" u="sng" dirty="0"/>
          </a:p>
          <a:p>
            <a:pPr>
              <a:buFontTx/>
              <a:buChar char="-"/>
            </a:pPr>
            <a:r>
              <a:rPr lang="en-US" dirty="0"/>
              <a:t>National Restaurant Association Food Handlers or </a:t>
            </a:r>
            <a:r>
              <a:rPr lang="en-US"/>
              <a:t>Managers Certificate</a:t>
            </a:r>
            <a:endParaRPr lang="en-US" dirty="0"/>
          </a:p>
          <a:p>
            <a:pPr>
              <a:buFontTx/>
              <a:buChar char="-"/>
            </a:pPr>
            <a:r>
              <a:rPr lang="en-US" dirty="0"/>
              <a:t>State Food Safety Certification Class</a:t>
            </a:r>
          </a:p>
          <a:p>
            <a:pPr>
              <a:buFontTx/>
              <a:buChar char="-"/>
            </a:pPr>
            <a:r>
              <a:rPr lang="en-US" dirty="0"/>
              <a:t>Online  Class or School </a:t>
            </a:r>
          </a:p>
          <a:p>
            <a:pPr marL="0" indent="0" algn="ctr">
              <a:buNone/>
            </a:pPr>
            <a:r>
              <a:rPr lang="en-US" dirty="0"/>
              <a:t>( Must provide a copy at the Cook Off Event)</a:t>
            </a:r>
          </a:p>
        </p:txBody>
      </p:sp>
      <p:pic>
        <p:nvPicPr>
          <p:cNvPr id="6" name="Content Placeholder 13" descr="A close up of food&#10;&#10;Description automatically generated">
            <a:extLst>
              <a:ext uri="{FF2B5EF4-FFF2-40B4-BE49-F238E27FC236}">
                <a16:creationId xmlns:a16="http://schemas.microsoft.com/office/drawing/2014/main" id="{06827C3B-0A5E-4726-AB38-D0BCE03CA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15" y="63872"/>
            <a:ext cx="8915969" cy="1700731"/>
          </a:xfrm>
          <a:prstGeom prst="rect">
            <a:avLst/>
          </a:prstGeom>
        </p:spPr>
      </p:pic>
      <p:sp>
        <p:nvSpPr>
          <p:cNvPr id="3" name="TextBox 2">
            <a:extLst>
              <a:ext uri="{FF2B5EF4-FFF2-40B4-BE49-F238E27FC236}">
                <a16:creationId xmlns:a16="http://schemas.microsoft.com/office/drawing/2014/main" id="{DD056C19-C633-49EB-BBAA-C2835951D580}"/>
              </a:ext>
            </a:extLst>
          </p:cNvPr>
          <p:cNvSpPr txBox="1"/>
          <p:nvPr/>
        </p:nvSpPr>
        <p:spPr>
          <a:xfrm>
            <a:off x="7778" y="3124200"/>
            <a:ext cx="9136222" cy="369332"/>
          </a:xfrm>
          <a:prstGeom prst="rect">
            <a:avLst/>
          </a:prstGeom>
          <a:noFill/>
        </p:spPr>
        <p:txBody>
          <a:bodyPr wrap="square" rtlCol="0">
            <a:spAutoFit/>
          </a:bodyPr>
          <a:lstStyle/>
          <a:p>
            <a:pPr algn="ctr"/>
            <a:r>
              <a:rPr lang="en-US" dirty="0"/>
              <a:t>Some type of State Food Safety Certificate</a:t>
            </a:r>
          </a:p>
        </p:txBody>
      </p:sp>
    </p:spTree>
    <p:extLst>
      <p:ext uri="{BB962C8B-B14F-4D97-AF65-F5344CB8AC3E}">
        <p14:creationId xmlns:p14="http://schemas.microsoft.com/office/powerpoint/2010/main" val="2619136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a:br>
            <a:br>
              <a:rPr lang="en-US"/>
            </a:br>
            <a:br>
              <a:rPr lang="en-US"/>
            </a:br>
            <a:r>
              <a:rPr lang="en-US"/>
              <a:t>FIRE SAFETY AND PIT MENTORS</a:t>
            </a:r>
            <a:endParaRPr lang="en-US" dirty="0"/>
          </a:p>
        </p:txBody>
      </p:sp>
      <p:sp>
        <p:nvSpPr>
          <p:cNvPr id="5" name="Rectangle 4">
            <a:extLst>
              <a:ext uri="{FF2B5EF4-FFF2-40B4-BE49-F238E27FC236}">
                <a16:creationId xmlns:a16="http://schemas.microsoft.com/office/drawing/2014/main" id="{A4738A25-FAE9-4A18-860E-28125FDD99ED}"/>
              </a:ext>
            </a:extLst>
          </p:cNvPr>
          <p:cNvSpPr/>
          <p:nvPr/>
        </p:nvSpPr>
        <p:spPr>
          <a:xfrm>
            <a:off x="7778" y="1582340"/>
            <a:ext cx="5249155" cy="1323439"/>
          </a:xfrm>
          <a:prstGeom prst="rect">
            <a:avLst/>
          </a:prstGeom>
        </p:spPr>
        <p:txBody>
          <a:bodyPr wrap="square">
            <a:spAutoFit/>
          </a:bodyPr>
          <a:lstStyle/>
          <a:p>
            <a:endParaRPr lang="en-US" sz="2000"/>
          </a:p>
          <a:p>
            <a:endParaRPr lang="en-US" sz="2000"/>
          </a:p>
          <a:p>
            <a:endParaRPr lang="en-US" sz="2000"/>
          </a:p>
          <a:p>
            <a:pPr algn="ctr"/>
            <a:endParaRPr lang="en-US" sz="2000" dirty="0"/>
          </a:p>
        </p:txBody>
      </p:sp>
      <p:sp>
        <p:nvSpPr>
          <p:cNvPr id="9" name="Content Placeholder 8">
            <a:extLst>
              <a:ext uri="{FF2B5EF4-FFF2-40B4-BE49-F238E27FC236}">
                <a16:creationId xmlns:a16="http://schemas.microsoft.com/office/drawing/2014/main" id="{2FB3E4D6-A05A-4881-9975-34E222FAE589}"/>
              </a:ext>
            </a:extLst>
          </p:cNvPr>
          <p:cNvSpPr>
            <a:spLocks noGrp="1"/>
          </p:cNvSpPr>
          <p:nvPr>
            <p:ph idx="1"/>
          </p:nvPr>
        </p:nvSpPr>
        <p:spPr>
          <a:xfrm>
            <a:off x="152400" y="2489833"/>
            <a:ext cx="6172200" cy="4368167"/>
          </a:xfrm>
        </p:spPr>
        <p:txBody>
          <a:bodyPr>
            <a:normAutofit/>
          </a:bodyPr>
          <a:lstStyle/>
          <a:p>
            <a:pPr>
              <a:buFontTx/>
              <a:buChar char="-"/>
            </a:pPr>
            <a:endParaRPr lang="en-US" dirty="0"/>
          </a:p>
          <a:p>
            <a:pPr marL="0" indent="0">
              <a:buNone/>
            </a:pPr>
            <a:endParaRPr lang="en-US" dirty="0"/>
          </a:p>
        </p:txBody>
      </p:sp>
      <p:pic>
        <p:nvPicPr>
          <p:cNvPr id="6" name="Content Placeholder 13" descr="A close up of food&#10;&#10;Description automatically generated">
            <a:extLst>
              <a:ext uri="{FF2B5EF4-FFF2-40B4-BE49-F238E27FC236}">
                <a16:creationId xmlns:a16="http://schemas.microsoft.com/office/drawing/2014/main" id="{06827C3B-0A5E-4726-AB38-D0BCE03CA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15" y="63872"/>
            <a:ext cx="8915969" cy="1700731"/>
          </a:xfrm>
          <a:prstGeom prst="rect">
            <a:avLst/>
          </a:prstGeom>
        </p:spPr>
      </p:pic>
      <p:pic>
        <p:nvPicPr>
          <p:cNvPr id="7" name="Content Placeholder 3">
            <a:extLst>
              <a:ext uri="{FF2B5EF4-FFF2-40B4-BE49-F238E27FC236}">
                <a16:creationId xmlns:a16="http://schemas.microsoft.com/office/drawing/2014/main" id="{1C035735-D15B-484B-9D28-18B349148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375" y="2412735"/>
            <a:ext cx="6817097" cy="4416299"/>
          </a:xfrm>
          <a:prstGeom prst="rect">
            <a:avLst/>
          </a:prstGeom>
        </p:spPr>
      </p:pic>
      <p:pic>
        <p:nvPicPr>
          <p:cNvPr id="8" name="Picture 7">
            <a:extLst>
              <a:ext uri="{FF2B5EF4-FFF2-40B4-BE49-F238E27FC236}">
                <a16:creationId xmlns:a16="http://schemas.microsoft.com/office/drawing/2014/main" id="{760E0E75-0AF2-4D51-B1B6-6CB305407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722" y="2412735"/>
            <a:ext cx="3316500" cy="4430782"/>
          </a:xfrm>
          <a:prstGeom prst="rect">
            <a:avLst/>
          </a:prstGeom>
        </p:spPr>
      </p:pic>
    </p:spTree>
    <p:extLst>
      <p:ext uri="{BB962C8B-B14F-4D97-AF65-F5344CB8AC3E}">
        <p14:creationId xmlns:p14="http://schemas.microsoft.com/office/powerpoint/2010/main" val="40516067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r>
              <a:rPr lang="en-US" dirty="0"/>
              <a:t>FIRE SAFETY AND PPE</a:t>
            </a:r>
          </a:p>
        </p:txBody>
      </p:sp>
      <p:sp>
        <p:nvSpPr>
          <p:cNvPr id="5" name="Rectangle 4">
            <a:extLst>
              <a:ext uri="{FF2B5EF4-FFF2-40B4-BE49-F238E27FC236}">
                <a16:creationId xmlns:a16="http://schemas.microsoft.com/office/drawing/2014/main" id="{A4738A25-FAE9-4A18-860E-28125FDD99ED}"/>
              </a:ext>
            </a:extLst>
          </p:cNvPr>
          <p:cNvSpPr/>
          <p:nvPr/>
        </p:nvSpPr>
        <p:spPr>
          <a:xfrm>
            <a:off x="7778" y="1582340"/>
            <a:ext cx="5249155" cy="1323439"/>
          </a:xfrm>
          <a:prstGeom prst="rect">
            <a:avLst/>
          </a:prstGeom>
        </p:spPr>
        <p:txBody>
          <a:bodyPr wrap="square">
            <a:spAutoFit/>
          </a:bodyPr>
          <a:lstStyle/>
          <a:p>
            <a:endParaRPr lang="en-US" sz="2000" dirty="0"/>
          </a:p>
          <a:p>
            <a:endParaRPr lang="en-US" sz="2000" dirty="0"/>
          </a:p>
          <a:p>
            <a:endParaRPr lang="en-US" sz="2000" dirty="0"/>
          </a:p>
          <a:p>
            <a:pPr algn="ctr"/>
            <a:endParaRPr lang="en-US" sz="2000" dirty="0"/>
          </a:p>
        </p:txBody>
      </p:sp>
      <p:sp>
        <p:nvSpPr>
          <p:cNvPr id="9" name="Content Placeholder 8">
            <a:extLst>
              <a:ext uri="{FF2B5EF4-FFF2-40B4-BE49-F238E27FC236}">
                <a16:creationId xmlns:a16="http://schemas.microsoft.com/office/drawing/2014/main" id="{2FB3E4D6-A05A-4881-9975-34E222FAE589}"/>
              </a:ext>
            </a:extLst>
          </p:cNvPr>
          <p:cNvSpPr>
            <a:spLocks noGrp="1"/>
          </p:cNvSpPr>
          <p:nvPr>
            <p:ph idx="1"/>
          </p:nvPr>
        </p:nvSpPr>
        <p:spPr>
          <a:xfrm>
            <a:off x="152400" y="2489833"/>
            <a:ext cx="6172200" cy="4368167"/>
          </a:xfrm>
        </p:spPr>
        <p:txBody>
          <a:bodyPr>
            <a:normAutofit/>
          </a:bodyPr>
          <a:lstStyle/>
          <a:p>
            <a:pPr>
              <a:buFontTx/>
              <a:buChar char="-"/>
            </a:pPr>
            <a:endParaRPr lang="en-US" dirty="0"/>
          </a:p>
          <a:p>
            <a:pPr marL="0" indent="0">
              <a:buNone/>
            </a:pPr>
            <a:endParaRPr lang="en-US" dirty="0"/>
          </a:p>
        </p:txBody>
      </p:sp>
      <p:pic>
        <p:nvPicPr>
          <p:cNvPr id="6" name="Content Placeholder 13" descr="A close up of food&#10;&#10;Description automatically generated">
            <a:extLst>
              <a:ext uri="{FF2B5EF4-FFF2-40B4-BE49-F238E27FC236}">
                <a16:creationId xmlns:a16="http://schemas.microsoft.com/office/drawing/2014/main" id="{06827C3B-0A5E-4726-AB38-D0BCE03CA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15" y="63872"/>
            <a:ext cx="8915969" cy="1700731"/>
          </a:xfrm>
          <a:prstGeom prst="rect">
            <a:avLst/>
          </a:prstGeom>
        </p:spPr>
      </p:pic>
      <p:pic>
        <p:nvPicPr>
          <p:cNvPr id="10" name="Picture 2" descr="Leather Forge Welding BBQ Gloves, 932°F Heat/Fire Resistant for ...">
            <a:extLst>
              <a:ext uri="{FF2B5EF4-FFF2-40B4-BE49-F238E27FC236}">
                <a16:creationId xmlns:a16="http://schemas.microsoft.com/office/drawing/2014/main" id="{C5A60B0F-E569-45EE-9245-DEBA013CFD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260" r="84095"/>
          <a:stretch/>
        </p:blipFill>
        <p:spPr bwMode="auto">
          <a:xfrm>
            <a:off x="261063" y="2587739"/>
            <a:ext cx="8568611" cy="40633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eather Forge Welding BBQ Gloves, 932°F Heat/Fire Resistant for ...">
            <a:extLst>
              <a:ext uri="{FF2B5EF4-FFF2-40B4-BE49-F238E27FC236}">
                <a16:creationId xmlns:a16="http://schemas.microsoft.com/office/drawing/2014/main" id="{CCDB7357-16CF-4EF7-B78A-7BD42EC69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33" y="4354188"/>
            <a:ext cx="2193267" cy="19621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D3B242-43A3-4A0E-B828-5019C497B52D}"/>
              </a:ext>
            </a:extLst>
          </p:cNvPr>
          <p:cNvSpPr txBox="1"/>
          <p:nvPr/>
        </p:nvSpPr>
        <p:spPr>
          <a:xfrm>
            <a:off x="270588" y="3685362"/>
            <a:ext cx="2777413" cy="646331"/>
          </a:xfrm>
          <a:prstGeom prst="rect">
            <a:avLst/>
          </a:prstGeom>
          <a:noFill/>
        </p:spPr>
        <p:txBody>
          <a:bodyPr wrap="square" rtlCol="0">
            <a:spAutoFit/>
          </a:bodyPr>
          <a:lstStyle/>
          <a:p>
            <a:pPr algn="ctr"/>
            <a:r>
              <a:rPr lang="en-US" b="1" dirty="0">
                <a:solidFill>
                  <a:schemeClr val="bg1"/>
                </a:solidFill>
              </a:rPr>
              <a:t>BBQ / WELDING</a:t>
            </a:r>
          </a:p>
          <a:p>
            <a:pPr algn="ctr"/>
            <a:r>
              <a:rPr lang="en-US" b="1" dirty="0">
                <a:solidFill>
                  <a:schemeClr val="bg1"/>
                </a:solidFill>
              </a:rPr>
              <a:t>HIGH HEAT GLOVES</a:t>
            </a:r>
          </a:p>
        </p:txBody>
      </p:sp>
      <p:pic>
        <p:nvPicPr>
          <p:cNvPr id="1028" name="Picture 4" descr="Insulated Coated BBQ Gloves | The Orion Cooker">
            <a:extLst>
              <a:ext uri="{FF2B5EF4-FFF2-40B4-BE49-F238E27FC236}">
                <a16:creationId xmlns:a16="http://schemas.microsoft.com/office/drawing/2014/main" id="{99AFBB1D-2D0E-427E-9BAB-FA957869D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213" y="5157776"/>
            <a:ext cx="1989105" cy="12904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BE94C0C-5721-4C9C-A65A-2C9D58FDF1BC}"/>
              </a:ext>
            </a:extLst>
          </p:cNvPr>
          <p:cNvSpPr txBox="1"/>
          <p:nvPr/>
        </p:nvSpPr>
        <p:spPr>
          <a:xfrm>
            <a:off x="2708988" y="4507433"/>
            <a:ext cx="2193267" cy="646331"/>
          </a:xfrm>
          <a:prstGeom prst="rect">
            <a:avLst/>
          </a:prstGeom>
          <a:noFill/>
        </p:spPr>
        <p:txBody>
          <a:bodyPr wrap="square" rtlCol="0">
            <a:spAutoFit/>
          </a:bodyPr>
          <a:lstStyle/>
          <a:p>
            <a:pPr algn="ctr"/>
            <a:r>
              <a:rPr lang="en-US" b="1" dirty="0">
                <a:solidFill>
                  <a:schemeClr val="bg1"/>
                </a:solidFill>
              </a:rPr>
              <a:t>Insulated BBQ Coated Gloves</a:t>
            </a:r>
            <a:endParaRPr lang="en-US" b="1" dirty="0"/>
          </a:p>
        </p:txBody>
      </p:sp>
      <p:pic>
        <p:nvPicPr>
          <p:cNvPr id="13" name="Picture 12">
            <a:extLst>
              <a:ext uri="{FF2B5EF4-FFF2-40B4-BE49-F238E27FC236}">
                <a16:creationId xmlns:a16="http://schemas.microsoft.com/office/drawing/2014/main" id="{2266AED8-457B-42CA-80BD-383D4E28A151}"/>
              </a:ext>
            </a:extLst>
          </p:cNvPr>
          <p:cNvPicPr>
            <a:picLocks noChangeAspect="1"/>
          </p:cNvPicPr>
          <p:nvPr/>
        </p:nvPicPr>
        <p:blipFill rotWithShape="1">
          <a:blip r:embed="rId5"/>
          <a:srcRect l="35000" t="27625" r="35000" b="17641"/>
          <a:stretch/>
        </p:blipFill>
        <p:spPr>
          <a:xfrm>
            <a:off x="7239000" y="5104720"/>
            <a:ext cx="1447896" cy="1485917"/>
          </a:xfrm>
          <a:prstGeom prst="rect">
            <a:avLst/>
          </a:prstGeom>
        </p:spPr>
      </p:pic>
      <p:sp>
        <p:nvSpPr>
          <p:cNvPr id="14" name="TextBox 13">
            <a:extLst>
              <a:ext uri="{FF2B5EF4-FFF2-40B4-BE49-F238E27FC236}">
                <a16:creationId xmlns:a16="http://schemas.microsoft.com/office/drawing/2014/main" id="{3019E015-B256-40FA-88D6-A6CEFDC230CE}"/>
              </a:ext>
            </a:extLst>
          </p:cNvPr>
          <p:cNvSpPr txBox="1"/>
          <p:nvPr/>
        </p:nvSpPr>
        <p:spPr>
          <a:xfrm>
            <a:off x="6858000" y="3048000"/>
            <a:ext cx="2015412" cy="923330"/>
          </a:xfrm>
          <a:prstGeom prst="rect">
            <a:avLst/>
          </a:prstGeom>
          <a:noFill/>
        </p:spPr>
        <p:txBody>
          <a:bodyPr wrap="square" rtlCol="0">
            <a:spAutoFit/>
          </a:bodyPr>
          <a:lstStyle/>
          <a:p>
            <a:pPr algn="ctr"/>
            <a:r>
              <a:rPr lang="en-US" b="1" dirty="0">
                <a:solidFill>
                  <a:schemeClr val="bg1"/>
                </a:solidFill>
              </a:rPr>
              <a:t> Welding Mask and or protective eye cover</a:t>
            </a:r>
          </a:p>
        </p:txBody>
      </p:sp>
      <p:pic>
        <p:nvPicPr>
          <p:cNvPr id="1030" name="Picture 6" descr="MCR Safety® Tacoma® TC110XL Protective Eyewear, Clear/Black">
            <a:extLst>
              <a:ext uri="{FF2B5EF4-FFF2-40B4-BE49-F238E27FC236}">
                <a16:creationId xmlns:a16="http://schemas.microsoft.com/office/drawing/2014/main" id="{9CA3F990-AC6B-46D9-B242-AFBBDBDB73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2154" y="3936197"/>
            <a:ext cx="1108054" cy="11080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05DD084-E9CB-48E1-AD37-F6D92AD74BEB}"/>
              </a:ext>
            </a:extLst>
          </p:cNvPr>
          <p:cNvSpPr txBox="1"/>
          <p:nvPr/>
        </p:nvSpPr>
        <p:spPr>
          <a:xfrm>
            <a:off x="2362200" y="2590800"/>
            <a:ext cx="4495800" cy="646331"/>
          </a:xfrm>
          <a:prstGeom prst="rect">
            <a:avLst/>
          </a:prstGeom>
          <a:noFill/>
        </p:spPr>
        <p:txBody>
          <a:bodyPr wrap="square" rtlCol="0">
            <a:spAutoFit/>
          </a:bodyPr>
          <a:lstStyle/>
          <a:p>
            <a:pPr algn="ctr"/>
            <a:r>
              <a:rPr lang="en-US" b="1" dirty="0">
                <a:solidFill>
                  <a:schemeClr val="bg1"/>
                </a:solidFill>
              </a:rPr>
              <a:t>Personal Protective Equipment Team Kit – </a:t>
            </a:r>
          </a:p>
          <a:p>
            <a:pPr algn="ctr"/>
            <a:r>
              <a:rPr lang="en-US" b="1" dirty="0">
                <a:solidFill>
                  <a:schemeClr val="bg1"/>
                </a:solidFill>
              </a:rPr>
              <a:t>1 of each</a:t>
            </a:r>
          </a:p>
        </p:txBody>
      </p:sp>
      <p:pic>
        <p:nvPicPr>
          <p:cNvPr id="1032" name="Picture 8" descr="householdglove, medicalglove, Durable, tattooaccessory">
            <a:extLst>
              <a:ext uri="{FF2B5EF4-FFF2-40B4-BE49-F238E27FC236}">
                <a16:creationId xmlns:a16="http://schemas.microsoft.com/office/drawing/2014/main" id="{DF992D13-1AE4-4D58-ADB0-8849AF3CD2C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5600" y="3167388"/>
            <a:ext cx="1143001" cy="114300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EAFE307-78B4-452D-B701-8A831F7B7170}"/>
              </a:ext>
            </a:extLst>
          </p:cNvPr>
          <p:cNvSpPr txBox="1"/>
          <p:nvPr/>
        </p:nvSpPr>
        <p:spPr>
          <a:xfrm>
            <a:off x="3819157" y="3620870"/>
            <a:ext cx="1150377" cy="646331"/>
          </a:xfrm>
          <a:prstGeom prst="rect">
            <a:avLst/>
          </a:prstGeom>
          <a:noFill/>
        </p:spPr>
        <p:txBody>
          <a:bodyPr wrap="square" rtlCol="0">
            <a:spAutoFit/>
          </a:bodyPr>
          <a:lstStyle/>
          <a:p>
            <a:pPr algn="ctr"/>
            <a:r>
              <a:rPr lang="en-US" b="1" dirty="0">
                <a:solidFill>
                  <a:schemeClr val="bg1"/>
                </a:solidFill>
              </a:rPr>
              <a:t>Food Safe</a:t>
            </a:r>
          </a:p>
          <a:p>
            <a:pPr algn="ctr"/>
            <a:r>
              <a:rPr lang="en-US" b="1" dirty="0">
                <a:solidFill>
                  <a:schemeClr val="bg1"/>
                </a:solidFill>
              </a:rPr>
              <a:t>Gloves</a:t>
            </a:r>
          </a:p>
        </p:txBody>
      </p:sp>
      <p:pic>
        <p:nvPicPr>
          <p:cNvPr id="1034" name="Picture 10" descr="Pilgrim 30'' Single Tong Tool - Vintage Iron">
            <a:extLst>
              <a:ext uri="{FF2B5EF4-FFF2-40B4-BE49-F238E27FC236}">
                <a16:creationId xmlns:a16="http://schemas.microsoft.com/office/drawing/2014/main" id="{D603A071-9126-489E-ABC1-05B27FD8BA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79059" y="4899714"/>
            <a:ext cx="1535143" cy="153514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71D686B-82DC-44B6-A590-FA03F63C5B70}"/>
              </a:ext>
            </a:extLst>
          </p:cNvPr>
          <p:cNvSpPr txBox="1"/>
          <p:nvPr/>
        </p:nvSpPr>
        <p:spPr>
          <a:xfrm>
            <a:off x="4572000" y="4567440"/>
            <a:ext cx="2667000" cy="369332"/>
          </a:xfrm>
          <a:prstGeom prst="rect">
            <a:avLst/>
          </a:prstGeom>
          <a:noFill/>
        </p:spPr>
        <p:txBody>
          <a:bodyPr wrap="square" rtlCol="0">
            <a:spAutoFit/>
          </a:bodyPr>
          <a:lstStyle/>
          <a:p>
            <a:r>
              <a:rPr lang="en-US" dirty="0">
                <a:solidFill>
                  <a:schemeClr val="bg1"/>
                </a:solidFill>
              </a:rPr>
              <a:t>Iron Fire Pit tongs /poker</a:t>
            </a:r>
          </a:p>
        </p:txBody>
      </p:sp>
      <p:pic>
        <p:nvPicPr>
          <p:cNvPr id="1036" name="Picture 12" descr="FIRST AID ONLY Bulk First Aid kit,  Plastic,  10 Person">
            <a:extLst>
              <a:ext uri="{FF2B5EF4-FFF2-40B4-BE49-F238E27FC236}">
                <a16:creationId xmlns:a16="http://schemas.microsoft.com/office/drawing/2014/main" id="{72DE515C-3D71-4E5C-99AD-72B7F3D0A3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2822" y="3433338"/>
            <a:ext cx="1150378" cy="115037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EF979D7-0F00-4EE4-A901-E88FD380BFEF}"/>
              </a:ext>
            </a:extLst>
          </p:cNvPr>
          <p:cNvSpPr txBox="1"/>
          <p:nvPr/>
        </p:nvSpPr>
        <p:spPr>
          <a:xfrm>
            <a:off x="5215812" y="3167388"/>
            <a:ext cx="1447801" cy="369332"/>
          </a:xfrm>
          <a:prstGeom prst="rect">
            <a:avLst/>
          </a:prstGeom>
          <a:noFill/>
        </p:spPr>
        <p:txBody>
          <a:bodyPr wrap="square" rtlCol="0">
            <a:spAutoFit/>
          </a:bodyPr>
          <a:lstStyle/>
          <a:p>
            <a:pPr algn="ctr"/>
            <a:r>
              <a:rPr lang="en-US" b="1" dirty="0">
                <a:solidFill>
                  <a:schemeClr val="bg1"/>
                </a:solidFill>
              </a:rPr>
              <a:t>First Aid Kit</a:t>
            </a:r>
          </a:p>
        </p:txBody>
      </p:sp>
    </p:spTree>
    <p:extLst>
      <p:ext uri="{BB962C8B-B14F-4D97-AF65-F5344CB8AC3E}">
        <p14:creationId xmlns:p14="http://schemas.microsoft.com/office/powerpoint/2010/main" val="11081239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0EF9A-4D14-4C1D-AC81-49117F63D154}"/>
              </a:ext>
            </a:extLst>
          </p:cNvPr>
          <p:cNvSpPr>
            <a:spLocks noGrp="1"/>
          </p:cNvSpPr>
          <p:nvPr>
            <p:ph type="title"/>
          </p:nvPr>
        </p:nvSpPr>
        <p:spPr>
          <a:xfrm>
            <a:off x="7776" y="0"/>
            <a:ext cx="9136224" cy="1417638"/>
          </a:xfrm>
        </p:spPr>
        <p:txBody>
          <a:bodyPr>
            <a:normAutofit/>
          </a:bodyPr>
          <a:lstStyle/>
          <a:p>
            <a:r>
              <a:rPr lang="en-US" sz="3200" dirty="0"/>
              <a:t>Attractions – vendors , college fair, welding exhibition,</a:t>
            </a:r>
            <a:br>
              <a:rPr lang="en-US" sz="3200" dirty="0"/>
            </a:br>
            <a:r>
              <a:rPr lang="en-US" sz="3200" dirty="0"/>
              <a:t>food, speakers, and a concert</a:t>
            </a:r>
          </a:p>
        </p:txBody>
      </p:sp>
      <p:sp>
        <p:nvSpPr>
          <p:cNvPr id="4" name="AutoShape 2" descr="https://scontent-dfw5-1.xx.fbcdn.net/v/t1.0-0/p206x206/31946337_10160227824650109_8612339520827817984_n.jpg?_nc_cat=0&amp;oh=8d30abf3eca8b96095b751805cbd9e98&amp;oe=5B9965EF">
            <a:extLst>
              <a:ext uri="{FF2B5EF4-FFF2-40B4-BE49-F238E27FC236}">
                <a16:creationId xmlns:a16="http://schemas.microsoft.com/office/drawing/2014/main" id="{434317C7-FBE8-454D-BB28-E14826A9352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scontent-dfw5-1.xx.fbcdn.net/v/t1.0-0/p206x206/31946337_10160227824650109_8612339520827817984_n.jpg?_nc_cat=0&amp;oh=8d30abf3eca8b96095b751805cbd9e98&amp;oe=5B9965EF">
            <a:extLst>
              <a:ext uri="{FF2B5EF4-FFF2-40B4-BE49-F238E27FC236}">
                <a16:creationId xmlns:a16="http://schemas.microsoft.com/office/drawing/2014/main" id="{C998EEB9-D31A-43F2-AE4F-8FCC758A7B0C}"/>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https://scontent-dfw5-1.xx.fbcdn.net/v/t1.0-0/p206x206/31946337_10160227824650109_8612339520827817984_n.jpg?_nc_cat=0&amp;oh=8d30abf3eca8b96095b751805cbd9e98&amp;oe=5B9965EF">
            <a:extLst>
              <a:ext uri="{FF2B5EF4-FFF2-40B4-BE49-F238E27FC236}">
                <a16:creationId xmlns:a16="http://schemas.microsoft.com/office/drawing/2014/main" id="{F5495900-E476-4E8D-8B22-C58973F90617}"/>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8" name="Picture 8" descr="IMG_3070">
            <a:extLst>
              <a:ext uri="{FF2B5EF4-FFF2-40B4-BE49-F238E27FC236}">
                <a16:creationId xmlns:a16="http://schemas.microsoft.com/office/drawing/2014/main" id="{0323F219-29F5-4200-A917-DAE46C5BAE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20948"/>
            <a:ext cx="3276600" cy="2184969"/>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tower pano 2">
            <a:extLst>
              <a:ext uri="{FF2B5EF4-FFF2-40B4-BE49-F238E27FC236}">
                <a16:creationId xmlns:a16="http://schemas.microsoft.com/office/drawing/2014/main" id="{2DA327AC-F303-4F32-A82B-C19F81E61E3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108618"/>
            <a:ext cx="9144000" cy="217842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MG_3005">
            <a:extLst>
              <a:ext uri="{FF2B5EF4-FFF2-40B4-BE49-F238E27FC236}">
                <a16:creationId xmlns:a16="http://schemas.microsoft.com/office/drawing/2014/main" id="{E9BDD924-D3B9-4FFF-9873-B6D4643196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6" y="4905917"/>
            <a:ext cx="3268824" cy="1952083"/>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ttps://photos.smugmug.com/Events/State-of-Texas-High-School-BBQ-Cook-off-2018/i-pM4RXKV/0/d2ee3c62/X3/IMG_0566-X3.jpg">
            <a:extLst>
              <a:ext uri="{FF2B5EF4-FFF2-40B4-BE49-F238E27FC236}">
                <a16:creationId xmlns:a16="http://schemas.microsoft.com/office/drawing/2014/main" id="{45D4D164-8D8C-483B-89FB-26C4176EDEC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475" t="12222" r="13030"/>
          <a:stretch/>
        </p:blipFill>
        <p:spPr bwMode="auto">
          <a:xfrm>
            <a:off x="6324600" y="3287041"/>
            <a:ext cx="2819400" cy="35709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SCHOOL BUS">
            <a:extLst>
              <a:ext uri="{FF2B5EF4-FFF2-40B4-BE49-F238E27FC236}">
                <a16:creationId xmlns:a16="http://schemas.microsoft.com/office/drawing/2014/main" id="{3915B601-0F6B-416B-AC52-88A33A39D3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698"/>
          <a:stretch/>
        </p:blipFill>
        <p:spPr bwMode="auto">
          <a:xfrm>
            <a:off x="3267074" y="4905916"/>
            <a:ext cx="3057525" cy="1952084"/>
          </a:xfrm>
          <a:prstGeom prst="rect">
            <a:avLst/>
          </a:prstGeom>
          <a:noFill/>
          <a:extLst>
            <a:ext uri="{909E8E84-426E-40DD-AFC4-6F175D3DCCD1}">
              <a14:hiddenFill xmlns:a14="http://schemas.microsoft.com/office/drawing/2010/main">
                <a:solidFill>
                  <a:srgbClr val="FFFFFF"/>
                </a:solidFill>
              </a14:hiddenFill>
            </a:ext>
          </a:extLst>
        </p:spPr>
      </p:pic>
      <p:pic>
        <p:nvPicPr>
          <p:cNvPr id="13" name="Content Placeholder 13" descr="A close up of food&#10;&#10;Description automatically generated">
            <a:extLst>
              <a:ext uri="{FF2B5EF4-FFF2-40B4-BE49-F238E27FC236}">
                <a16:creationId xmlns:a16="http://schemas.microsoft.com/office/drawing/2014/main" id="{C810FDD6-CA91-4B8A-89D8-826A74480C8C}"/>
              </a:ext>
            </a:extLst>
          </p:cNvPr>
          <p:cNvPicPr>
            <a:picLocks noChangeAspect="1"/>
          </p:cNvPicPr>
          <p:nvPr/>
        </p:nvPicPr>
        <p:blipFill rotWithShape="1">
          <a:blip r:embed="rId7">
            <a:extLst>
              <a:ext uri="{28A0092B-C50C-407E-A947-70E740481C1C}">
                <a14:useLocalDpi xmlns:a14="http://schemas.microsoft.com/office/drawing/2010/main" val="0"/>
              </a:ext>
            </a:extLst>
          </a:blip>
          <a:srcRect l="73056" r="741" b="3711"/>
          <a:stretch/>
        </p:blipFill>
        <p:spPr>
          <a:xfrm>
            <a:off x="3267075" y="3261739"/>
            <a:ext cx="3057524" cy="1637632"/>
          </a:xfrm>
          <a:prstGeom prst="rect">
            <a:avLst/>
          </a:prstGeom>
        </p:spPr>
      </p:pic>
      <p:pic>
        <p:nvPicPr>
          <p:cNvPr id="14" name="Content Placeholder 13" descr="A close up of food&#10;&#10;Description automatically generated">
            <a:extLst>
              <a:ext uri="{FF2B5EF4-FFF2-40B4-BE49-F238E27FC236}">
                <a16:creationId xmlns:a16="http://schemas.microsoft.com/office/drawing/2014/main" id="{AA5F945A-BAC4-416E-855D-8588E22A0F8E}"/>
              </a:ext>
            </a:extLst>
          </p:cNvPr>
          <p:cNvPicPr>
            <a:picLocks noChangeAspect="1"/>
          </p:cNvPicPr>
          <p:nvPr/>
        </p:nvPicPr>
        <p:blipFill rotWithShape="1">
          <a:blip r:embed="rId7">
            <a:extLst>
              <a:ext uri="{28A0092B-C50C-407E-A947-70E740481C1C}">
                <a14:useLocalDpi xmlns:a14="http://schemas.microsoft.com/office/drawing/2010/main" val="0"/>
              </a:ext>
            </a:extLst>
          </a:blip>
          <a:srcRect r="64636"/>
          <a:stretch/>
        </p:blipFill>
        <p:spPr>
          <a:xfrm>
            <a:off x="-33195" y="3263075"/>
            <a:ext cx="3276599" cy="1700731"/>
          </a:xfrm>
          <a:prstGeom prst="rect">
            <a:avLst/>
          </a:prstGeom>
        </p:spPr>
      </p:pic>
    </p:spTree>
    <p:extLst>
      <p:ext uri="{BB962C8B-B14F-4D97-AF65-F5344CB8AC3E}">
        <p14:creationId xmlns:p14="http://schemas.microsoft.com/office/powerpoint/2010/main" val="37239419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endParaRPr lang="en-US" dirty="0"/>
          </a:p>
        </p:txBody>
      </p:sp>
      <p:sp>
        <p:nvSpPr>
          <p:cNvPr id="15" name="AutoShape 22" descr="Image result for JESS PRYLES">
            <a:extLst>
              <a:ext uri="{FF2B5EF4-FFF2-40B4-BE49-F238E27FC236}">
                <a16:creationId xmlns:a16="http://schemas.microsoft.com/office/drawing/2014/main" id="{FB1DA73D-A34C-4990-8ECC-83BA863D89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4" descr="Image result for JESS PRYLES">
            <a:extLst>
              <a:ext uri="{FF2B5EF4-FFF2-40B4-BE49-F238E27FC236}">
                <a16:creationId xmlns:a16="http://schemas.microsoft.com/office/drawing/2014/main" id="{8BB5ABE4-1AD1-48A5-B049-8C241E9A40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13" descr="A close up of food&#10;&#10;Description automatically generated">
            <a:extLst>
              <a:ext uri="{FF2B5EF4-FFF2-40B4-BE49-F238E27FC236}">
                <a16:creationId xmlns:a16="http://schemas.microsoft.com/office/drawing/2014/main" id="{339B17C6-7E01-4961-B767-E2EC055C19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15" y="63872"/>
            <a:ext cx="8915969" cy="1700731"/>
          </a:xfrm>
        </p:spPr>
      </p:pic>
      <p:sp>
        <p:nvSpPr>
          <p:cNvPr id="3" name="Rectangle 2">
            <a:extLst>
              <a:ext uri="{FF2B5EF4-FFF2-40B4-BE49-F238E27FC236}">
                <a16:creationId xmlns:a16="http://schemas.microsoft.com/office/drawing/2014/main" id="{4ACC4F32-4D92-4B00-9525-C7F8464518A5}"/>
              </a:ext>
            </a:extLst>
          </p:cNvPr>
          <p:cNvSpPr/>
          <p:nvPr/>
        </p:nvSpPr>
        <p:spPr>
          <a:xfrm>
            <a:off x="0" y="1764603"/>
            <a:ext cx="9144000" cy="523220"/>
          </a:xfrm>
          <a:prstGeom prst="rect">
            <a:avLst/>
          </a:prstGeom>
        </p:spPr>
        <p:txBody>
          <a:bodyPr wrap="square">
            <a:spAutoFit/>
          </a:bodyPr>
          <a:lstStyle/>
          <a:p>
            <a:pPr algn="ctr"/>
            <a:r>
              <a:rPr lang="en-US" sz="2800" dirty="0">
                <a:latin typeface="Britannic Bold" panose="020B0903060703020204" pitchFamily="34" charset="0"/>
              </a:rPr>
              <a:t>WHAT ARE THE NEXT STEPS?</a:t>
            </a:r>
            <a:endParaRPr lang="en-US" sz="2800" dirty="0"/>
          </a:p>
        </p:txBody>
      </p:sp>
      <p:pic>
        <p:nvPicPr>
          <p:cNvPr id="8" name="Picture 7" descr="A picture containing text, person, photo, showing&#10;&#10;Description automatically generated">
            <a:extLst>
              <a:ext uri="{FF2B5EF4-FFF2-40B4-BE49-F238E27FC236}">
                <a16:creationId xmlns:a16="http://schemas.microsoft.com/office/drawing/2014/main" id="{2EA94FC1-C586-4D6A-A7B0-28E64CE0D652}"/>
              </a:ext>
            </a:extLst>
          </p:cNvPr>
          <p:cNvPicPr>
            <a:picLocks noChangeAspect="1"/>
          </p:cNvPicPr>
          <p:nvPr/>
        </p:nvPicPr>
        <p:blipFill rotWithShape="1">
          <a:blip r:embed="rId4">
            <a:extLst>
              <a:ext uri="{28A0092B-C50C-407E-A947-70E740481C1C}">
                <a14:useLocalDpi xmlns:a14="http://schemas.microsoft.com/office/drawing/2010/main" val="0"/>
              </a:ext>
            </a:extLst>
          </a:blip>
          <a:srcRect b="4420"/>
          <a:stretch/>
        </p:blipFill>
        <p:spPr>
          <a:xfrm>
            <a:off x="5410200" y="2394841"/>
            <a:ext cx="3276600" cy="4310759"/>
          </a:xfrm>
          <a:prstGeom prst="rect">
            <a:avLst/>
          </a:prstGeom>
        </p:spPr>
      </p:pic>
      <p:sp>
        <p:nvSpPr>
          <p:cNvPr id="4" name="Rectangle 3">
            <a:extLst>
              <a:ext uri="{FF2B5EF4-FFF2-40B4-BE49-F238E27FC236}">
                <a16:creationId xmlns:a16="http://schemas.microsoft.com/office/drawing/2014/main" id="{03B6911E-78C4-4E6A-881D-E89DB519FB3E}"/>
              </a:ext>
            </a:extLst>
          </p:cNvPr>
          <p:cNvSpPr/>
          <p:nvPr/>
        </p:nvSpPr>
        <p:spPr>
          <a:xfrm>
            <a:off x="0" y="2551837"/>
            <a:ext cx="5410200" cy="3970318"/>
          </a:xfrm>
          <a:prstGeom prst="rect">
            <a:avLst/>
          </a:prstGeom>
        </p:spPr>
        <p:txBody>
          <a:bodyPr wrap="square">
            <a:spAutoFit/>
          </a:bodyPr>
          <a:lstStyle/>
          <a:p>
            <a:pPr algn="ctr"/>
            <a:r>
              <a:rPr lang="en-US" sz="2800" b="1" dirty="0"/>
              <a:t>GET PRINCIPAL APPROVAL</a:t>
            </a:r>
          </a:p>
          <a:p>
            <a:pPr algn="ctr"/>
            <a:r>
              <a:rPr lang="en-US" sz="2800" b="1" dirty="0"/>
              <a:t>FIND A TEACHER ADIVSOR</a:t>
            </a:r>
          </a:p>
          <a:p>
            <a:pPr algn="ctr"/>
            <a:r>
              <a:rPr lang="en-US" sz="2800" b="1" dirty="0"/>
              <a:t>FIND A MENTOR</a:t>
            </a:r>
          </a:p>
          <a:p>
            <a:pPr algn="ctr"/>
            <a:r>
              <a:rPr lang="en-US" sz="2800" b="1" dirty="0"/>
              <a:t>REGISTER YOUR SCHOOL </a:t>
            </a:r>
          </a:p>
          <a:p>
            <a:pPr algn="ctr"/>
            <a:r>
              <a:rPr lang="en-US" sz="2800" b="1" dirty="0"/>
              <a:t>CHOOSE YOUR EVENT</a:t>
            </a:r>
          </a:p>
          <a:p>
            <a:pPr algn="ctr"/>
            <a:r>
              <a:rPr lang="en-US" sz="2800" b="1" dirty="0"/>
              <a:t>REGISTER YOUR TEAM</a:t>
            </a:r>
          </a:p>
          <a:p>
            <a:pPr algn="ctr"/>
            <a:r>
              <a:rPr lang="en-US" sz="2800" b="1" dirty="0"/>
              <a:t>REACH OUT TO YOUR COMMUNITY</a:t>
            </a:r>
          </a:p>
          <a:p>
            <a:pPr algn="ctr"/>
            <a:r>
              <a:rPr lang="en-US" sz="2800" b="1" dirty="0"/>
              <a:t>PRACTICE</a:t>
            </a:r>
          </a:p>
          <a:p>
            <a:pPr algn="ctr"/>
            <a:r>
              <a:rPr lang="en-US" sz="2800" b="1" dirty="0"/>
              <a:t>COMPETE!</a:t>
            </a:r>
            <a:endParaRPr lang="en-US" sz="2800" dirty="0"/>
          </a:p>
        </p:txBody>
      </p:sp>
    </p:spTree>
    <p:extLst>
      <p:ext uri="{BB962C8B-B14F-4D97-AF65-F5344CB8AC3E}">
        <p14:creationId xmlns:p14="http://schemas.microsoft.com/office/powerpoint/2010/main" val="27063420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D296D-3540-449A-A3A9-1B960B2284AA}"/>
              </a:ext>
            </a:extLst>
          </p:cNvPr>
          <p:cNvSpPr>
            <a:spLocks noGrp="1"/>
          </p:cNvSpPr>
          <p:nvPr>
            <p:ph type="title"/>
          </p:nvPr>
        </p:nvSpPr>
        <p:spPr>
          <a:xfrm>
            <a:off x="152400" y="838199"/>
            <a:ext cx="9144000" cy="579438"/>
          </a:xfrm>
        </p:spPr>
        <p:txBody>
          <a:bodyPr>
            <a:normAutofit fontScale="90000"/>
          </a:bodyPr>
          <a:lstStyle/>
          <a:p>
            <a:br>
              <a:rPr lang="en-US" dirty="0"/>
            </a:br>
            <a:br>
              <a:rPr lang="en-US" dirty="0"/>
            </a:br>
            <a:br>
              <a:rPr lang="en-US" dirty="0"/>
            </a:br>
            <a:endParaRPr lang="en-US" dirty="0"/>
          </a:p>
        </p:txBody>
      </p:sp>
      <p:sp>
        <p:nvSpPr>
          <p:cNvPr id="15" name="AutoShape 22" descr="Image result for JESS PRYLES">
            <a:extLst>
              <a:ext uri="{FF2B5EF4-FFF2-40B4-BE49-F238E27FC236}">
                <a16:creationId xmlns:a16="http://schemas.microsoft.com/office/drawing/2014/main" id="{FB1DA73D-A34C-4990-8ECC-83BA863D89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4" descr="Image result for JESS PRYLES">
            <a:extLst>
              <a:ext uri="{FF2B5EF4-FFF2-40B4-BE49-F238E27FC236}">
                <a16:creationId xmlns:a16="http://schemas.microsoft.com/office/drawing/2014/main" id="{8BB5ABE4-1AD1-48A5-B049-8C241E9A40A4}"/>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Content Placeholder 13" descr="A close up of food&#10;&#10;Description automatically generated">
            <a:extLst>
              <a:ext uri="{FF2B5EF4-FFF2-40B4-BE49-F238E27FC236}">
                <a16:creationId xmlns:a16="http://schemas.microsoft.com/office/drawing/2014/main" id="{339B17C6-7E01-4961-B767-E2EC055C19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15" y="63872"/>
            <a:ext cx="8915969" cy="1700731"/>
          </a:xfrm>
        </p:spPr>
      </p:pic>
      <p:sp>
        <p:nvSpPr>
          <p:cNvPr id="3" name="Rectangle 2">
            <a:extLst>
              <a:ext uri="{FF2B5EF4-FFF2-40B4-BE49-F238E27FC236}">
                <a16:creationId xmlns:a16="http://schemas.microsoft.com/office/drawing/2014/main" id="{4ACC4F32-4D92-4B00-9525-C7F8464518A5}"/>
              </a:ext>
            </a:extLst>
          </p:cNvPr>
          <p:cNvSpPr/>
          <p:nvPr/>
        </p:nvSpPr>
        <p:spPr>
          <a:xfrm>
            <a:off x="0" y="1764603"/>
            <a:ext cx="9144000" cy="523220"/>
          </a:xfrm>
          <a:prstGeom prst="rect">
            <a:avLst/>
          </a:prstGeom>
        </p:spPr>
        <p:txBody>
          <a:bodyPr wrap="square">
            <a:spAutoFit/>
          </a:bodyPr>
          <a:lstStyle/>
          <a:p>
            <a:pPr algn="ctr"/>
            <a:r>
              <a:rPr lang="en-US" sz="2800" dirty="0">
                <a:latin typeface="Britannic Bold" panose="020B0903060703020204" pitchFamily="34" charset="0"/>
              </a:rPr>
              <a:t>WHAT STATE WILL BE THE 2024 NATIONAL CHAMPION?</a:t>
            </a:r>
            <a:endParaRPr lang="en-US" sz="2800" dirty="0"/>
          </a:p>
        </p:txBody>
      </p:sp>
      <p:pic>
        <p:nvPicPr>
          <p:cNvPr id="7" name="Picture 6" descr="A screenshot of a cell phone&#10;&#10;Description automatically generated">
            <a:extLst>
              <a:ext uri="{FF2B5EF4-FFF2-40B4-BE49-F238E27FC236}">
                <a16:creationId xmlns:a16="http://schemas.microsoft.com/office/drawing/2014/main" id="{355C1510-E1FA-4DDA-AC7D-50AE81114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384190"/>
            <a:ext cx="7772400" cy="4371975"/>
          </a:xfrm>
          <a:prstGeom prst="rect">
            <a:avLst/>
          </a:prstGeom>
        </p:spPr>
      </p:pic>
    </p:spTree>
    <p:extLst>
      <p:ext uri="{BB962C8B-B14F-4D97-AF65-F5344CB8AC3E}">
        <p14:creationId xmlns:p14="http://schemas.microsoft.com/office/powerpoint/2010/main" val="439179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7D1E6-C4EF-49B6-9EBB-40A3C1E4D61C}"/>
              </a:ext>
            </a:extLst>
          </p:cNvPr>
          <p:cNvSpPr>
            <a:spLocks noGrp="1"/>
          </p:cNvSpPr>
          <p:nvPr>
            <p:ph type="title"/>
          </p:nvPr>
        </p:nvSpPr>
        <p:spPr>
          <a:xfrm>
            <a:off x="24717" y="0"/>
            <a:ext cx="9109758" cy="1417638"/>
          </a:xfrm>
        </p:spPr>
        <p:txBody>
          <a:bodyPr/>
          <a:lstStyle/>
          <a:p>
            <a:r>
              <a:rPr lang="en-US" dirty="0"/>
              <a:t>CONTACT US</a:t>
            </a:r>
          </a:p>
        </p:txBody>
      </p:sp>
      <p:sp>
        <p:nvSpPr>
          <p:cNvPr id="3" name="TextBox 2">
            <a:extLst>
              <a:ext uri="{FF2B5EF4-FFF2-40B4-BE49-F238E27FC236}">
                <a16:creationId xmlns:a16="http://schemas.microsoft.com/office/drawing/2014/main" id="{0FCE54CF-9937-4205-A0F0-634C02735ED3}"/>
              </a:ext>
            </a:extLst>
          </p:cNvPr>
          <p:cNvSpPr txBox="1"/>
          <p:nvPr/>
        </p:nvSpPr>
        <p:spPr>
          <a:xfrm>
            <a:off x="2819400" y="3276601"/>
            <a:ext cx="2667000" cy="276999"/>
          </a:xfrm>
          <a:prstGeom prst="rect">
            <a:avLst/>
          </a:prstGeom>
          <a:noFill/>
        </p:spPr>
        <p:txBody>
          <a:bodyPr wrap="square" rtlCol="0">
            <a:spAutoFit/>
          </a:bodyPr>
          <a:lstStyle/>
          <a:p>
            <a:pPr algn="ctr"/>
            <a:r>
              <a:rPr lang="en-US" sz="1200" b="1" dirty="0">
                <a:solidFill>
                  <a:schemeClr val="bg1"/>
                </a:solidFill>
                <a:latin typeface="Calibri" panose="020F0502020204030204" pitchFamily="34" charset="0"/>
                <a:cs typeface="Calibri" panose="020F0502020204030204" pitchFamily="34" charset="0"/>
              </a:rPr>
              <a:t>Start A Fire Burning In A Child’s Life!</a:t>
            </a:r>
          </a:p>
        </p:txBody>
      </p:sp>
      <p:pic>
        <p:nvPicPr>
          <p:cNvPr id="6" name="Content Placeholder 4" descr="A close up of a logo&#10;&#10;Description automatically generated">
            <a:extLst>
              <a:ext uri="{FF2B5EF4-FFF2-40B4-BE49-F238E27FC236}">
                <a16:creationId xmlns:a16="http://schemas.microsoft.com/office/drawing/2014/main" id="{FCFFABDE-3FF1-4844-9E17-CE41CB64309C}"/>
              </a:ext>
            </a:extLst>
          </p:cNvPr>
          <p:cNvPicPr>
            <a:picLocks noChangeAspect="1"/>
          </p:cNvPicPr>
          <p:nvPr/>
        </p:nvPicPr>
        <p:blipFill rotWithShape="1">
          <a:blip r:embed="rId2">
            <a:extLst>
              <a:ext uri="{28A0092B-C50C-407E-A947-70E740481C1C}">
                <a14:useLocalDpi xmlns:a14="http://schemas.microsoft.com/office/drawing/2010/main" val="0"/>
              </a:ext>
            </a:extLst>
          </a:blip>
          <a:srcRect r="68752"/>
          <a:stretch/>
        </p:blipFill>
        <p:spPr>
          <a:xfrm>
            <a:off x="6953" y="2966224"/>
            <a:ext cx="9127522" cy="2912390"/>
          </a:xfrm>
          <a:prstGeom prst="rect">
            <a:avLst/>
          </a:prstGeom>
        </p:spPr>
      </p:pic>
      <p:pic>
        <p:nvPicPr>
          <p:cNvPr id="7" name="Picture 6" descr="A close up of a sign&#10;&#10;Description automatically generated">
            <a:extLst>
              <a:ext uri="{FF2B5EF4-FFF2-40B4-BE49-F238E27FC236}">
                <a16:creationId xmlns:a16="http://schemas.microsoft.com/office/drawing/2014/main" id="{7CE67306-F23A-4E1C-88BF-D125E48E706B}"/>
              </a:ext>
            </a:extLst>
          </p:cNvPr>
          <p:cNvPicPr>
            <a:picLocks noChangeAspect="1"/>
          </p:cNvPicPr>
          <p:nvPr/>
        </p:nvPicPr>
        <p:blipFill rotWithShape="1">
          <a:blip r:embed="rId3">
            <a:extLst>
              <a:ext uri="{28A0092B-C50C-407E-A947-70E740481C1C}">
                <a14:useLocalDpi xmlns:a14="http://schemas.microsoft.com/office/drawing/2010/main" val="0"/>
              </a:ext>
            </a:extLst>
          </a:blip>
          <a:srcRect l="76667" r="4286" b="43849"/>
          <a:stretch/>
        </p:blipFill>
        <p:spPr>
          <a:xfrm>
            <a:off x="0" y="6019800"/>
            <a:ext cx="9144000" cy="573859"/>
          </a:xfrm>
          <a:prstGeom prst="rect">
            <a:avLst/>
          </a:prstGeom>
        </p:spPr>
      </p:pic>
      <p:sp>
        <p:nvSpPr>
          <p:cNvPr id="8" name="TextBox 7">
            <a:extLst>
              <a:ext uri="{FF2B5EF4-FFF2-40B4-BE49-F238E27FC236}">
                <a16:creationId xmlns:a16="http://schemas.microsoft.com/office/drawing/2014/main" id="{EC284547-0DAA-4F44-A886-5468D58F9354}"/>
              </a:ext>
            </a:extLst>
          </p:cNvPr>
          <p:cNvSpPr txBox="1"/>
          <p:nvPr/>
        </p:nvSpPr>
        <p:spPr>
          <a:xfrm>
            <a:off x="0" y="6096000"/>
            <a:ext cx="9144000" cy="523220"/>
          </a:xfrm>
          <a:prstGeom prst="rect">
            <a:avLst/>
          </a:prstGeom>
          <a:noFill/>
        </p:spPr>
        <p:txBody>
          <a:bodyPr wrap="square" rtlCol="0">
            <a:spAutoFit/>
          </a:bodyPr>
          <a:lstStyle/>
          <a:p>
            <a:pPr algn="ctr"/>
            <a:r>
              <a:rPr lang="en-US" sz="2800" b="1" dirty="0"/>
              <a:t>WWW.HSBBQ.ORG</a:t>
            </a:r>
          </a:p>
        </p:txBody>
      </p:sp>
      <p:sp>
        <p:nvSpPr>
          <p:cNvPr id="10" name="TextBox 9">
            <a:extLst>
              <a:ext uri="{FF2B5EF4-FFF2-40B4-BE49-F238E27FC236}">
                <a16:creationId xmlns:a16="http://schemas.microsoft.com/office/drawing/2014/main" id="{78A704D9-B7AC-4037-B769-42B6C15D90D8}"/>
              </a:ext>
            </a:extLst>
          </p:cNvPr>
          <p:cNvSpPr txBox="1"/>
          <p:nvPr/>
        </p:nvSpPr>
        <p:spPr>
          <a:xfrm>
            <a:off x="3200400" y="2966224"/>
            <a:ext cx="5935361" cy="3139321"/>
          </a:xfrm>
          <a:prstGeom prst="rect">
            <a:avLst/>
          </a:prstGeom>
          <a:noFill/>
        </p:spPr>
        <p:txBody>
          <a:bodyPr wrap="square" rtlCol="0">
            <a:spAutoFit/>
          </a:bodyPr>
          <a:lstStyle/>
          <a:p>
            <a:r>
              <a:rPr lang="en-US" sz="2400" b="1" i="1" dirty="0">
                <a:solidFill>
                  <a:prstClr val="black"/>
                </a:solidFill>
              </a:rPr>
              <a:t>National High School BBQ Association, Inc. </a:t>
            </a:r>
          </a:p>
          <a:p>
            <a:r>
              <a:rPr lang="en-US" sz="2000" b="1" i="1" dirty="0">
                <a:solidFill>
                  <a:prstClr val="black"/>
                </a:solidFill>
              </a:rPr>
              <a:t>National High School BBQ Association </a:t>
            </a:r>
          </a:p>
          <a:p>
            <a:endParaRPr lang="en-US" sz="2000" b="1" i="1" dirty="0">
              <a:solidFill>
                <a:prstClr val="black"/>
              </a:solidFill>
            </a:endParaRPr>
          </a:p>
          <a:p>
            <a:endParaRPr lang="en-US" b="1" i="1" dirty="0">
              <a:solidFill>
                <a:prstClr val="black"/>
              </a:solidFill>
            </a:endParaRPr>
          </a:p>
          <a:p>
            <a:r>
              <a:rPr lang="en-US" sz="2400" b="1" i="1" dirty="0">
                <a:solidFill>
                  <a:prstClr val="black"/>
                </a:solidFill>
              </a:rPr>
              <a:t>Chef Mike Erickson – </a:t>
            </a:r>
          </a:p>
          <a:p>
            <a:r>
              <a:rPr lang="en-US" sz="2400" i="1" dirty="0">
                <a:solidFill>
                  <a:prstClr val="black"/>
                </a:solidFill>
              </a:rPr>
              <a:t>National Director/ High School Teacher</a:t>
            </a:r>
          </a:p>
          <a:p>
            <a:r>
              <a:rPr lang="en-US" sz="2400" b="1" dirty="0">
                <a:solidFill>
                  <a:prstClr val="black"/>
                </a:solidFill>
              </a:rPr>
              <a:t>principal@HighSchoolBBQLeague.com</a:t>
            </a:r>
          </a:p>
          <a:p>
            <a:r>
              <a:rPr lang="en-US" sz="2400" b="1" dirty="0">
                <a:solidFill>
                  <a:prstClr val="black"/>
                </a:solidFill>
              </a:rPr>
              <a:t>(512) 629-7357</a:t>
            </a:r>
          </a:p>
          <a:p>
            <a:endParaRPr lang="en-US" sz="2000" b="1" dirty="0">
              <a:solidFill>
                <a:prstClr val="black"/>
              </a:solidFill>
            </a:endParaRPr>
          </a:p>
        </p:txBody>
      </p:sp>
      <p:sp>
        <p:nvSpPr>
          <p:cNvPr id="4" name="TextBox 3">
            <a:extLst>
              <a:ext uri="{FF2B5EF4-FFF2-40B4-BE49-F238E27FC236}">
                <a16:creationId xmlns:a16="http://schemas.microsoft.com/office/drawing/2014/main" id="{49EAC5C5-F1A2-46B1-832B-6E260B99B405}"/>
              </a:ext>
            </a:extLst>
          </p:cNvPr>
          <p:cNvSpPr txBox="1"/>
          <p:nvPr/>
        </p:nvSpPr>
        <p:spPr>
          <a:xfrm>
            <a:off x="3581399" y="2971800"/>
            <a:ext cx="5039131" cy="381000"/>
          </a:xfrm>
          <a:prstGeom prst="rect">
            <a:avLst/>
          </a:prstGeom>
          <a:noFill/>
        </p:spPr>
        <p:txBody>
          <a:bodyPr wrap="square" rtlCol="0">
            <a:spAutoFit/>
          </a:bodyPr>
          <a:lstStyle/>
          <a:p>
            <a:endParaRPr lang="en-US" dirty="0"/>
          </a:p>
        </p:txBody>
      </p:sp>
      <p:pic>
        <p:nvPicPr>
          <p:cNvPr id="13" name="Content Placeholder 13" descr="A close up of food&#10;&#10;Description automatically generated">
            <a:extLst>
              <a:ext uri="{FF2B5EF4-FFF2-40B4-BE49-F238E27FC236}">
                <a16:creationId xmlns:a16="http://schemas.microsoft.com/office/drawing/2014/main" id="{D82ED07D-4B2D-44DA-BCA1-D4D6E35CDF0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253311"/>
            <a:ext cx="9119283" cy="1700731"/>
          </a:xfrm>
        </p:spPr>
      </p:pic>
      <p:pic>
        <p:nvPicPr>
          <p:cNvPr id="14" name="Picture 13">
            <a:extLst>
              <a:ext uri="{FF2B5EF4-FFF2-40B4-BE49-F238E27FC236}">
                <a16:creationId xmlns:a16="http://schemas.microsoft.com/office/drawing/2014/main" id="{1B526225-4521-49E6-8E7E-5FB96E8A99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455" y="2113201"/>
            <a:ext cx="4844264" cy="4024067"/>
          </a:xfrm>
          <a:prstGeom prst="rect">
            <a:avLst/>
          </a:prstGeom>
        </p:spPr>
      </p:pic>
      <p:pic>
        <p:nvPicPr>
          <p:cNvPr id="16" name="Picture 15">
            <a:extLst>
              <a:ext uri="{FF2B5EF4-FFF2-40B4-BE49-F238E27FC236}">
                <a16:creationId xmlns:a16="http://schemas.microsoft.com/office/drawing/2014/main" id="{3B199153-50E6-42CB-8726-C8DCCBB915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7800" y="4964874"/>
            <a:ext cx="1688231" cy="913740"/>
          </a:xfrm>
          <a:prstGeom prst="rect">
            <a:avLst/>
          </a:prstGeom>
        </p:spPr>
      </p:pic>
    </p:spTree>
    <p:extLst>
      <p:ext uri="{BB962C8B-B14F-4D97-AF65-F5344CB8AC3E}">
        <p14:creationId xmlns:p14="http://schemas.microsoft.com/office/powerpoint/2010/main" val="41559390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47C639-A139-DCFE-D570-7E7FA517C85C}"/>
              </a:ext>
            </a:extLst>
          </p:cNvPr>
          <p:cNvSpPr/>
          <p:nvPr/>
        </p:nvSpPr>
        <p:spPr>
          <a:xfrm>
            <a:off x="0" y="0"/>
            <a:ext cx="9144000" cy="1569660"/>
          </a:xfrm>
          <a:prstGeom prst="rect">
            <a:avLst/>
          </a:prstGeom>
          <a:noFill/>
        </p:spPr>
        <p:txBody>
          <a:bodyPr wrap="square" lIns="91440" tIns="45720" rIns="91440" bIns="45720">
            <a:spAutoFit/>
          </a:bodyPr>
          <a:lstStyle/>
          <a:p>
            <a:pPr algn="ctr"/>
            <a:r>
              <a:rPr 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FREE BARBECUE</a:t>
            </a:r>
          </a:p>
        </p:txBody>
      </p:sp>
      <p:pic>
        <p:nvPicPr>
          <p:cNvPr id="6" name="Picture 5" descr="A picture containing toy, doll&#10;&#10;Description automatically generated">
            <a:extLst>
              <a:ext uri="{FF2B5EF4-FFF2-40B4-BE49-F238E27FC236}">
                <a16:creationId xmlns:a16="http://schemas.microsoft.com/office/drawing/2014/main" id="{3ABAAEF6-FADF-A890-8A0A-F0A473448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8725" y="2746568"/>
            <a:ext cx="4221798" cy="4221798"/>
          </a:xfrm>
          <a:prstGeom prst="rect">
            <a:avLst/>
          </a:prstGeom>
        </p:spPr>
      </p:pic>
      <p:pic>
        <p:nvPicPr>
          <p:cNvPr id="12" name="Picture 11" descr="Qr code&#10;&#10;Description automatically generated">
            <a:extLst>
              <a:ext uri="{FF2B5EF4-FFF2-40B4-BE49-F238E27FC236}">
                <a16:creationId xmlns:a16="http://schemas.microsoft.com/office/drawing/2014/main" id="{C45F4744-8E3C-9D14-3E93-1BA93E5B82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6056" y="1527459"/>
            <a:ext cx="2903942" cy="5162563"/>
          </a:xfrm>
          <a:prstGeom prst="rect">
            <a:avLst/>
          </a:prstGeom>
        </p:spPr>
      </p:pic>
      <p:pic>
        <p:nvPicPr>
          <p:cNvPr id="13" name="Picture 12">
            <a:extLst>
              <a:ext uri="{FF2B5EF4-FFF2-40B4-BE49-F238E27FC236}">
                <a16:creationId xmlns:a16="http://schemas.microsoft.com/office/drawing/2014/main" id="{383B6305-B20F-6522-50C5-51E3BFE52D2B}"/>
              </a:ext>
            </a:extLst>
          </p:cNvPr>
          <p:cNvPicPr>
            <a:picLocks noChangeAspect="1"/>
          </p:cNvPicPr>
          <p:nvPr/>
        </p:nvPicPr>
        <p:blipFill rotWithShape="1">
          <a:blip r:embed="rId4"/>
          <a:srcRect l="49167" t="20371" r="27500" b="36667"/>
          <a:stretch/>
        </p:blipFill>
        <p:spPr>
          <a:xfrm>
            <a:off x="6391968" y="2324100"/>
            <a:ext cx="2133600" cy="2209800"/>
          </a:xfrm>
          <a:prstGeom prst="rect">
            <a:avLst/>
          </a:prstGeom>
        </p:spPr>
      </p:pic>
      <p:pic>
        <p:nvPicPr>
          <p:cNvPr id="14" name="Content Placeholder 4" descr="A close up of a logo&#10;&#10;Description automatically generated">
            <a:extLst>
              <a:ext uri="{FF2B5EF4-FFF2-40B4-BE49-F238E27FC236}">
                <a16:creationId xmlns:a16="http://schemas.microsoft.com/office/drawing/2014/main" id="{79EA1076-2760-35A7-D4D0-0A2C7C0E0CF4}"/>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9828" t="24072" r="17205" b="21035"/>
          <a:stretch/>
        </p:blipFill>
        <p:spPr>
          <a:xfrm>
            <a:off x="85032" y="4191000"/>
            <a:ext cx="3884064" cy="2346622"/>
          </a:xfrm>
        </p:spPr>
      </p:pic>
      <p:sp>
        <p:nvSpPr>
          <p:cNvPr id="15" name="Arrow: Striped Right 14">
            <a:extLst>
              <a:ext uri="{FF2B5EF4-FFF2-40B4-BE49-F238E27FC236}">
                <a16:creationId xmlns:a16="http://schemas.microsoft.com/office/drawing/2014/main" id="{095DBBE3-68A7-5808-7EC8-424AAD9A3D1F}"/>
              </a:ext>
            </a:extLst>
          </p:cNvPr>
          <p:cNvSpPr/>
          <p:nvPr/>
        </p:nvSpPr>
        <p:spPr>
          <a:xfrm>
            <a:off x="3744278" y="1417260"/>
            <a:ext cx="2116426" cy="1676400"/>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183B992-574F-73DF-2B93-C37F8211DC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794" y="1591047"/>
            <a:ext cx="3417808" cy="2151905"/>
          </a:xfrm>
          <a:prstGeom prst="rect">
            <a:avLst/>
          </a:prstGeom>
        </p:spPr>
      </p:pic>
      <p:pic>
        <p:nvPicPr>
          <p:cNvPr id="7" name="Picture 6" descr="Logo&#10;&#10;Description automatically generated">
            <a:extLst>
              <a:ext uri="{FF2B5EF4-FFF2-40B4-BE49-F238E27FC236}">
                <a16:creationId xmlns:a16="http://schemas.microsoft.com/office/drawing/2014/main" id="{07786745-0AB2-D7C4-EDCC-44747779EE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755" t="67279" r="29123" b="27882"/>
          <a:stretch/>
        </p:blipFill>
        <p:spPr>
          <a:xfrm>
            <a:off x="1295399" y="3429000"/>
            <a:ext cx="1981201" cy="221578"/>
          </a:xfrm>
          <a:prstGeom prst="rect">
            <a:avLst/>
          </a:prstGeom>
        </p:spPr>
      </p:pic>
    </p:spTree>
    <p:extLst>
      <p:ext uri="{BB962C8B-B14F-4D97-AF65-F5344CB8AC3E}">
        <p14:creationId xmlns:p14="http://schemas.microsoft.com/office/powerpoint/2010/main" val="100488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9E4D8-65FA-794F-4E9E-12C75A7B6EB5}"/>
              </a:ext>
            </a:extLst>
          </p:cNvPr>
          <p:cNvSpPr>
            <a:spLocks noGrp="1"/>
          </p:cNvSpPr>
          <p:nvPr>
            <p:ph type="title"/>
          </p:nvPr>
        </p:nvSpPr>
        <p:spPr/>
        <p:txBody>
          <a:bodyPr/>
          <a:lstStyle/>
          <a:p>
            <a:endParaRPr lang="en-US"/>
          </a:p>
        </p:txBody>
      </p:sp>
      <p:pic>
        <p:nvPicPr>
          <p:cNvPr id="8" name="Content Placeholder 7" descr="A group of women holding signs&#10;&#10;Description automatically generated with medium confidence">
            <a:extLst>
              <a:ext uri="{FF2B5EF4-FFF2-40B4-BE49-F238E27FC236}">
                <a16:creationId xmlns:a16="http://schemas.microsoft.com/office/drawing/2014/main" id="{3A907261-EAE9-CD22-50D7-D9B6938DD0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2927" y="1600200"/>
            <a:ext cx="5318145" cy="4525963"/>
          </a:xfrm>
        </p:spPr>
      </p:pic>
      <p:sp>
        <p:nvSpPr>
          <p:cNvPr id="5" name="Rectangle 4">
            <a:extLst>
              <a:ext uri="{FF2B5EF4-FFF2-40B4-BE49-F238E27FC236}">
                <a16:creationId xmlns:a16="http://schemas.microsoft.com/office/drawing/2014/main" id="{55193AE8-C52E-09CA-FF9B-600EC801E4C6}"/>
              </a:ext>
            </a:extLst>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qr code&#10;&#10;Description automatically generated">
            <a:extLst>
              <a:ext uri="{FF2B5EF4-FFF2-40B4-BE49-F238E27FC236}">
                <a16:creationId xmlns:a16="http://schemas.microsoft.com/office/drawing/2014/main" id="{8674808A-7F79-E7B7-5A79-B45615578A22}"/>
              </a:ext>
            </a:extLst>
          </p:cNvPr>
          <p:cNvPicPr>
            <a:picLocks noChangeAspect="1"/>
          </p:cNvPicPr>
          <p:nvPr/>
        </p:nvPicPr>
        <p:blipFill rotWithShape="1">
          <a:blip r:embed="rId3">
            <a:extLst>
              <a:ext uri="{28A0092B-C50C-407E-A947-70E740481C1C}">
                <a14:useLocalDpi xmlns:a14="http://schemas.microsoft.com/office/drawing/2010/main" val="0"/>
              </a:ext>
            </a:extLst>
          </a:blip>
          <a:srcRect l="20718" r="23433"/>
          <a:stretch/>
        </p:blipFill>
        <p:spPr>
          <a:xfrm>
            <a:off x="66111" y="685801"/>
            <a:ext cx="4143230" cy="5440362"/>
          </a:xfrm>
          <a:prstGeom prst="rect">
            <a:avLst/>
          </a:prstGeom>
        </p:spPr>
      </p:pic>
      <p:pic>
        <p:nvPicPr>
          <p:cNvPr id="10" name="Picture 9" descr="Timeline&#10;&#10;Description automatically generated with medium confidence">
            <a:extLst>
              <a:ext uri="{FF2B5EF4-FFF2-40B4-BE49-F238E27FC236}">
                <a16:creationId xmlns:a16="http://schemas.microsoft.com/office/drawing/2014/main" id="{8DF8CF30-FF47-29F4-5881-04AF531CE7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9341" y="304135"/>
            <a:ext cx="4885754" cy="6324600"/>
          </a:xfrm>
          <a:prstGeom prst="rect">
            <a:avLst/>
          </a:prstGeom>
        </p:spPr>
      </p:pic>
    </p:spTree>
    <p:extLst>
      <p:ext uri="{BB962C8B-B14F-4D97-AF65-F5344CB8AC3E}">
        <p14:creationId xmlns:p14="http://schemas.microsoft.com/office/powerpoint/2010/main" val="3887032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1-15- Ring of Fire">
            <a:hlinkClick r:id="" action="ppaction://media"/>
            <a:extLst>
              <a:ext uri="{FF2B5EF4-FFF2-40B4-BE49-F238E27FC236}">
                <a16:creationId xmlns:a16="http://schemas.microsoft.com/office/drawing/2014/main" id="{154B0524-D081-4C57-860D-DEFB786D19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304800"/>
            <a:ext cx="304800" cy="304800"/>
          </a:xfrm>
          <a:prstGeom prst="rect">
            <a:avLst/>
          </a:prstGeom>
        </p:spPr>
      </p:pic>
      <p:pic>
        <p:nvPicPr>
          <p:cNvPr id="14" name="Content Placeholder 4" descr="A close up of a logo&#10;&#10;Description automatically generated">
            <a:extLst>
              <a:ext uri="{FF2B5EF4-FFF2-40B4-BE49-F238E27FC236}">
                <a16:creationId xmlns:a16="http://schemas.microsoft.com/office/drawing/2014/main" id="{A93843AD-8168-C9FA-87FD-A27F735FC261}"/>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9828" t="24072" r="17205" b="21035"/>
          <a:stretch/>
        </p:blipFill>
        <p:spPr>
          <a:xfrm>
            <a:off x="-152400" y="609600"/>
            <a:ext cx="9680028" cy="5848349"/>
          </a:xfrm>
        </p:spPr>
      </p:pic>
    </p:spTree>
    <p:extLst>
      <p:ext uri="{BB962C8B-B14F-4D97-AF65-F5344CB8AC3E}">
        <p14:creationId xmlns:p14="http://schemas.microsoft.com/office/powerpoint/2010/main" val="273912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7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22E4B-1850-EEE1-CA64-CA486A4DDC33}"/>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5A9B335C-3EAA-EAA6-48EB-61915D5C65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29889" cy="5135563"/>
          </a:xfrm>
        </p:spPr>
      </p:pic>
      <p:pic>
        <p:nvPicPr>
          <p:cNvPr id="7" name="Picture 6">
            <a:extLst>
              <a:ext uri="{FF2B5EF4-FFF2-40B4-BE49-F238E27FC236}">
                <a16:creationId xmlns:a16="http://schemas.microsoft.com/office/drawing/2014/main" id="{8FBE466B-B01A-8866-5A2C-439F8017EFEB}"/>
              </a:ext>
            </a:extLst>
          </p:cNvPr>
          <p:cNvPicPr>
            <a:picLocks noChangeAspect="1"/>
          </p:cNvPicPr>
          <p:nvPr/>
        </p:nvPicPr>
        <p:blipFill rotWithShape="1">
          <a:blip r:embed="rId3">
            <a:extLst>
              <a:ext uri="{28A0092B-C50C-407E-A947-70E740481C1C}">
                <a14:useLocalDpi xmlns:a14="http://schemas.microsoft.com/office/drawing/2010/main" val="0"/>
              </a:ext>
            </a:extLst>
          </a:blip>
          <a:srcRect t="78333" b="10000"/>
          <a:stretch/>
        </p:blipFill>
        <p:spPr>
          <a:xfrm>
            <a:off x="-14111" y="5135563"/>
            <a:ext cx="9144000" cy="1066800"/>
          </a:xfrm>
          <a:prstGeom prst="rect">
            <a:avLst/>
          </a:prstGeom>
        </p:spPr>
      </p:pic>
      <p:pic>
        <p:nvPicPr>
          <p:cNvPr id="8" name="Picture 7">
            <a:extLst>
              <a:ext uri="{FF2B5EF4-FFF2-40B4-BE49-F238E27FC236}">
                <a16:creationId xmlns:a16="http://schemas.microsoft.com/office/drawing/2014/main" id="{98B57BD8-A472-4350-4E0E-7DCD868A3FF4}"/>
              </a:ext>
            </a:extLst>
          </p:cNvPr>
          <p:cNvPicPr>
            <a:picLocks noChangeAspect="1"/>
          </p:cNvPicPr>
          <p:nvPr/>
        </p:nvPicPr>
        <p:blipFill rotWithShape="1">
          <a:blip r:embed="rId3">
            <a:extLst>
              <a:ext uri="{28A0092B-C50C-407E-A947-70E740481C1C}">
                <a14:useLocalDpi xmlns:a14="http://schemas.microsoft.com/office/drawing/2010/main" val="0"/>
              </a:ext>
            </a:extLst>
          </a:blip>
          <a:srcRect t="93915"/>
          <a:stretch/>
        </p:blipFill>
        <p:spPr>
          <a:xfrm>
            <a:off x="-7056" y="6164977"/>
            <a:ext cx="9144000" cy="556419"/>
          </a:xfrm>
          <a:prstGeom prst="rect">
            <a:avLst/>
          </a:prstGeom>
        </p:spPr>
      </p:pic>
    </p:spTree>
    <p:extLst>
      <p:ext uri="{BB962C8B-B14F-4D97-AF65-F5344CB8AC3E}">
        <p14:creationId xmlns:p14="http://schemas.microsoft.com/office/powerpoint/2010/main" val="1166397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15238</TotalTime>
  <Words>1583</Words>
  <Application>Microsoft Office PowerPoint</Application>
  <PresentationFormat>On-screen Show (4:3)</PresentationFormat>
  <Paragraphs>256</Paragraphs>
  <Slides>80</Slides>
  <Notes>17</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80</vt:i4>
      </vt:variant>
    </vt:vector>
  </HeadingPairs>
  <TitlesOfParts>
    <vt:vector size="87" baseType="lpstr">
      <vt:lpstr>Arial</vt:lpstr>
      <vt:lpstr>Arial Black</vt:lpstr>
      <vt:lpstr>Arial Rounded MT Bold</vt:lpstr>
      <vt:lpstr>Britannic Bold</vt:lpstr>
      <vt:lpstr>Calibri</vt:lpstr>
      <vt:lpstr>Roboto</vt:lpstr>
      <vt:lpstr>Office Theme</vt:lpstr>
      <vt:lpstr>PowerPoint Presentation</vt:lpstr>
      <vt:lpstr>PowerPoint Presentation</vt:lpstr>
      <vt:lpstr>PowerPoint Presentation</vt:lpstr>
      <vt:lpstr>PowerPoint Presentation</vt:lpstr>
      <vt:lpstr>Thank you for your time today!</vt:lpstr>
      <vt:lpstr>PowerPoint Presentation</vt:lpstr>
      <vt:lpstr>PowerPoint Presentation</vt:lpstr>
      <vt:lpstr>PowerPoint Presentation</vt:lpstr>
      <vt:lpstr>PowerPoint Presentation</vt:lpstr>
      <vt:lpstr>PowerPoint Presentation</vt:lpstr>
      <vt:lpstr>Chef Mike Erickson - Founder</vt:lpstr>
      <vt:lpstr>PowerPoint Presentation</vt:lpstr>
      <vt:lpstr>PowerPoint Presentation</vt:lpstr>
      <vt:lpstr>TRUE BEEF: From Pasture To Plate</vt:lpstr>
      <vt:lpstr>TRUE BEEF: FROM PASTURE TO PLATE</vt:lpstr>
      <vt:lpstr>PowerPoint Presentation</vt:lpstr>
      <vt:lpstr>PowerPoint Presentation</vt:lpstr>
      <vt:lpstr>THE IRON DAWG</vt:lpstr>
      <vt:lpstr>THE IRON DAWGS</vt:lpstr>
      <vt:lpstr>PowerPoint Presentation</vt:lpstr>
      <vt:lpstr>PowerPoint Presentation</vt:lpstr>
      <vt:lpstr>THE DUCK BRIGADE</vt:lpstr>
      <vt:lpstr>PowerPoint Presentation</vt:lpstr>
      <vt:lpstr>The Equipment (See our Equipment Checkoff List)</vt:lpstr>
      <vt:lpstr>PowerPoint Presentation</vt:lpstr>
      <vt:lpstr>   </vt:lpstr>
      <vt:lpstr>PowerPoint Presentation</vt:lpstr>
      <vt:lpstr>PowerPoint Presentation</vt:lpstr>
      <vt:lpstr>   HOW WILL YOU ENGAGE YOUR STUDENTS?</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vt:lpstr>
      <vt:lpstr>   </vt:lpstr>
      <vt:lpstr>COME EAT OUR HOMEWORK!</vt:lpstr>
      <vt:lpstr>CERTIFICATION</vt:lpstr>
      <vt:lpstr>   </vt:lpstr>
      <vt:lpstr>PowerPoint Presentation</vt:lpstr>
      <vt:lpstr>PowerPoint Presentation</vt:lpstr>
      <vt:lpstr>NATIONAL WEBSITE</vt:lpstr>
      <vt:lpstr>   </vt:lpstr>
      <vt:lpstr>STATE WEBPAGE</vt:lpstr>
      <vt:lpstr>   </vt:lpstr>
      <vt:lpstr>   </vt:lpstr>
      <vt:lpstr>COME EAT OUR HOMEWORK!</vt:lpstr>
      <vt:lpstr>   </vt:lpstr>
      <vt:lpstr>   </vt:lpstr>
      <vt:lpstr>   </vt:lpstr>
      <vt:lpstr>   </vt:lpstr>
      <vt:lpstr>   </vt:lpstr>
      <vt:lpstr>CAN YOU LETTER IN BBQ? YES VARSITY LETTER JACKETS</vt:lpstr>
      <vt:lpstr>   </vt:lpstr>
      <vt:lpstr>   HOW? What is a High School BBQ Club?</vt:lpstr>
      <vt:lpstr>   What is a High School BBQ Team?</vt:lpstr>
      <vt:lpstr>   What does a High School BBQ Club or team do?</vt:lpstr>
      <vt:lpstr>PowerPoint Presentation</vt:lpstr>
      <vt:lpstr>The Equipment (See our Equipment Checkoff List)</vt:lpstr>
      <vt:lpstr>WHAT DOES A COOK OFF LOOK LIKE?</vt:lpstr>
      <vt:lpstr>SERVE YOUR COMMUNITY TEAM BBQ is an exclusive High School BBQ group of students who have earned the patch and affiliation by serving their community.</vt:lpstr>
      <vt:lpstr>School District Pit Many School Districts build or purchase a competition pit and keep it at the Bus Barn with the fleet vehicles for check out and use by anyone in the District.</vt:lpstr>
      <vt:lpstr>THE FOOD</vt:lpstr>
      <vt:lpstr>   FOOD SAFETY CERTIFICATION CLASS</vt:lpstr>
      <vt:lpstr>   FIRE SAFETY AND PIT MENTORS</vt:lpstr>
      <vt:lpstr>   FIRE SAFETY AND PPE</vt:lpstr>
      <vt:lpstr>Attractions – vendors , college fair, welding exhibition, food, speakers, and a concert</vt:lpstr>
      <vt:lpstr>   </vt:lpstr>
      <vt:lpstr>   </vt:lpstr>
      <vt:lpstr>CONTACT US</vt:lpstr>
      <vt:lpstr>PowerPoint Presentation</vt:lpstr>
      <vt:lpstr>PowerPoint Presentation</vt:lpstr>
    </vt:vector>
  </TitlesOfParts>
  <Company>BCISD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Erickson, Mike</dc:creator>
  <cp:lastModifiedBy>Mike Erickson</cp:lastModifiedBy>
  <cp:revision>534</cp:revision>
  <dcterms:created xsi:type="dcterms:W3CDTF">2018-03-27T16:51:51Z</dcterms:created>
  <dcterms:modified xsi:type="dcterms:W3CDTF">2023-07-18T20:56:32Z</dcterms:modified>
</cp:coreProperties>
</file>